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ink/inkAction1.xml" ContentType="application/vnd.ms-office.inkAction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ink/inkAction2.xml" ContentType="application/vnd.ms-office.inkAction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78" r:id="rId2"/>
    <p:sldId id="269" r:id="rId3"/>
    <p:sldId id="279" r:id="rId4"/>
    <p:sldId id="275" r:id="rId5"/>
    <p:sldId id="277" r:id="rId6"/>
    <p:sldId id="281" r:id="rId7"/>
    <p:sldId id="280" r:id="rId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browse showScrollbar="0"/>
    <p:sldAll/>
    <p:penClr>
      <a:prstClr val="red"/>
    </p:penClr>
    <p:extLst>
      <p:ext uri="{F99C55AA-B7CB-42B0-86F8-08522FDF87E8}">
        <p14:browseMode xmlns:p14="http://schemas.microsoft.com/office/powerpoint/2010/main" showStatus="0"/>
      </p:ex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79" autoAdjust="0"/>
    <p:restoredTop sz="96679" autoAdjust="0"/>
  </p:normalViewPr>
  <p:slideViewPr>
    <p:cSldViewPr showGuides="1">
      <p:cViewPr varScale="1">
        <p:scale>
          <a:sx n="115" d="100"/>
          <a:sy n="115" d="100"/>
        </p:scale>
        <p:origin x="208" y="208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7646E-8811-423A-9C42-2CBFADA00A96}" type="datetimeFigureOut">
              <a:rPr lang="en-US" smtClean="0"/>
              <a:t>7/27/19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60E59-1627-4404-ACC5-51C744AB0F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49157" units="1/cm"/>
          <inkml:channelProperty channel="T" name="resolution" value="1" units="1/dev"/>
        </inkml:channelProperties>
      </inkml:inkSource>
      <inkml:timestamp xml:id="ts0" timeString="2018-11-28T01:13:37.090Z"/>
    </inkml:context>
    <inkml:brush xml:id="br0">
      <inkml:brushProperty name="width" value="0.23714" units="cm"/>
      <inkml:brushProperty name="height" value="0.23714" units="cm"/>
      <inkml:brushProperty name="color" value="#FF0000"/>
    </inkml:brush>
    <inkml:brush xml:id="br1">
      <inkml:brushProperty name="width" value="0.07905" units="cm"/>
      <inkml:brushProperty name="height" value="0.07905" units="cm"/>
      <inkml:brushProperty name="color" value="#F05A28"/>
    </inkml:brush>
    <inkml:brush xml:id="br2">
      <inkml:brushProperty name="width" value="0.07905" units="cm"/>
      <inkml:brushProperty name="height" value="0.07905" units="cm"/>
      <inkml:brushProperty name="color" value="#00B0F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4657">
    <iact:property name="dataType"/>
    <iact:actionData xml:id="d0">
      <inkml:trace xmlns:inkml="http://www.w3.org/2003/InkML" xml:id="stk0" contextRef="#ctx0" brushRef="#br0">1158 10535 0,'0'0'31,"0"0"-31,0 0 15,0 0 -15,-68 -40 32,56 40 -32,-4 4 0,-12 4 30,-4 -4 -30,0 16 0,0 -20 31,12 -16 -31,-4 16 0,-8 8 16,16 -4 -16,4 -12 31,8 24 -31,0 -16 0,-4 4 0,4 -8 0,0 8 31,-4 8 -31,8 -4 0,0 -8 0,0 0 0,0 0 0,0 0 32,0 0 -32,0 0 0,0 0 15,0 0 -15,64 116 63,-44 -104 -32,0 16 -31,0 -8 0,-4 4 16,8 -8 -16,-16 -16 31,12 16 -31,8 -8 0,-28 0 31,12 8 -31,0 -8 0,0 8 0,-4 -4 31,4 4 -31,0 4 0,0 -8 32,-12 20 -32,16 12 15,0 -12 -15,-12 -8 31,0 12 -31,-4 0 0,4 -8 32,-12 -8 -32,0 0 0,0 0 31,4 -4 -31,-8 -8 0,0 8 5,-8 4 11,0 -8 -16,-4 -4 31,4 16 -31,-4 -12 0,4 -4 31,-4 -12 -31,-8 12 31,-12 -20 -31,12 8 0,0 4 32,-4 0 -32,4 -8 0,-12 8 31,8 -24 -31,-4 4 0,16 -12 15,-4 0 -15,16 -32 32,-4 -32 -32,16 96 0,0 0 0,0 0 31</inkml:trace>
    </iact:actionData>
  </iact:action>
  <iact:action type="add" startTime="6050">
    <iact:property name="dataType"/>
    <iact:actionData xml:id="d1">
      <inkml:trace xmlns:inkml="http://www.w3.org/2003/InkML" xml:id="stk1" contextRef="#ctx0" brushRef="#br0">1510 10307 0,'0'0'31,"0"0"-31,0 0 16,0 0 -16,0 0 0,0 0 0,-64 -80 47,32 48 -47,12 12 16,4 8 -16,-8 -20 15,12 12 -15,-8 -4 31,-12 0 -31,8 20 0,-16 -20 16,-12 20 0,16 -12 -16,0 4 15,8 4 -15,-4 4 32,4 0 -32,0 8 15,0 -8 -15,16 0 16,0 -4 -16,-16 16 30,0 -8 -30,12 0 0,-4 0 31,-8 0 -31,8 -8 0,-8 16 32,-8 12 -32,16 -12 0,-20 -4 15,8 12 -15,-20 8 31,4 -4 -31,20 0 0,0 -4 32,0 24 -32,12 24 0,4 -8 31,-4 -4 -31,-12 -4 0,20 0 31,4 -8 -31,0 -4 0,-8 -8 16,4 8 -16,-4 -8 31,-4 -8 -31,4 12 0,0 4 16,4 -8 -16,-4 4 31,-4 4 -31,16 12 16,0 -12 -16,0 -8 15,0 20 -15,4 0 31,-4 0 -31,-8 -8 0,12 -4 32,-12 -8 -32,28 20 0,-8 -12 31,-8 -12 -31,12 -16 0,-8 16 16,4 -4 -16,16 -4 31,-16 12 -31,4 -16 0,0 4 31,8 -4 -31,-4 4 0,8 16 29,-8 -8 -29,4 4 0,8 8 32,24 -4 -32,-12 0 0,8 -4 31,0 12 -31,-16 -16 0,4 8 15,0 -4 -15,-24 -8 32,-4 4 -32,4 -8 0,-4 -16 31,-4 0 -31,8 -8 0,0 20 16,0 -4 -16,4 0 31,4 -8 -31,-4 -4 15,8 0 -15,-4 8 16,8 -4 -16,-4 -16 31,8 12 -31,0 -16 0,8 0 16,0 -16 -16,-4 12 31,-4 16 -31,-20 -16 16,4 8 -16,-12 -16 15,4 -8 -15,0 -8 32,0 -4 -32,-4 -8 0,8 24 15,0 12 -15,-12 -4 32,0 12 -32,8 -16 15,8 8 -15,-8 -12 16,-8 20 -16,8 4 0,0 -28 31,-4 12 -31,-8 -20 31,0 0 -31,4 -16 0,-16 8 14,16 -24 -14,-16 12 31,8 28 -31,8 4 0,-8 0 31,0 8 -31,-4 0 0,4 12 32,-4 -4 -32,-4 12 0,0 -16 15,-4 8 -15,8 -8 32,-8 8 -32,8 -16 15,0 -4 -15,-8 -12 16,-4 12 -16,4 -12 31,-4 -4 -31,-16 8 0,12 20 31,-8 -16 -31,-4 0 0,-8 16 32,4 0 -32,-8 0 0,4 20 15,8 -8 -15,0 0 31,12 0 -31,-4 8 0,12 0 32,0 12 -32,0 0 0,-4 -4 15,-8 -8 -15,8 16 32,8 -16 -32,-8 12 0,-4 0 31,-4 8 -31,-16 16 0,-16 -20 31,-16 -4 -31,4 12 0,12 0 16,12 8 -16,12 20 31,12 24 -31,0 -8 16,4 -8 -16,-4 -4 14,8 8 -14,4 -12 31,-24 0 -31,12 -16 0,8 -4 32,0 -4 -32,0 -8 0,4 12 31,4 0 -31,8 16 0,12 -8 16,-12 12 -16,4 -4 31,4 32 -31,12 -4 15,-4 -12 -15,-8 0 16,4 -8 -16,0 -12 31,-4 12 -31,8 -12 0,-4 16 32,8 -16 -32,-4 20 0,8 12 15,0 12 -15,-4 -4 31,0 -12 -31,20 -24 0,16 -44 16,-56 0 -16,0 0 0,0 0 31</inkml:trace>
    </iact:actionData>
  </iact:action>
  <iact:action type="add" startTime="15955">
    <iact:property name="dataType"/>
    <iact:actionData xml:id="d2">
      <inkml:trace xmlns:inkml="http://www.w3.org/2003/InkML" xml:id="stk2" contextRef="#ctx0" brushRef="#br0">1302 10007 0,'0'0'16,"0"0"-16,0 0 16,0 0 -16,0 0 0,0 0 0,0 0 31,76 56 0,-44 -56 -31,-4 -4 0,8 -16 31,-8 4 -31,12 -24 0,0 20 16,0 -12 -16,16 -24 31,-56 56 -31,0 0 0,0 0 0</inkml:trace>
    </iact:actionData>
  </iact:action>
  <iact:action type="add" startTime="17125">
    <iact:property name="dataType"/>
    <iact:actionData xml:id="d3">
      <inkml:trace xmlns:inkml="http://www.w3.org/2003/InkML" xml:id="stk3" contextRef="#ctx0" brushRef="#br0">1426 11427 0,'0'0'16,"0"0"-16,0 0 31,80 108 -31,-68 -68 0,0 0 31,28 24 -31,16 16 0,16 24 16,12 -4 -16,-12 -36 31,-72 -64 -31,0 0 0,0 0 32</inkml:trace>
    </iact:actionData>
  </iact:action>
  <iact:action type="add" startTime="19714">
    <iact:property name="dataType"/>
    <iact:actionData xml:id="d4">
      <inkml:trace xmlns:inkml="http://www.w3.org/2003/InkML" xml:id="stk4" contextRef="#ctx0" brushRef="#br0">1338 10119 0,'0'0'16,"0"0"-16,0 0 16,0 0 -16,0 0 0,0 0 0,0 0 31,0 0 -31,84 -12 31,-68 8 -31,12 4 31,0 -40 -31,-12 28 0,4 8 16,4 -12 -16,8 -8 31,-12 0 -31,8 -4 16,0 12 -16,0 0 16,16 -16 -1,0 12 -15,-4 4 16,4 -8 -16,8 0 15,-4 -20 -15,-8 12 32,0 4 -32,-12 0 15,-4 4 -15,-8 -4 16,-4 16 -16,4 -8 31,8 0 -31,-16 0 0,-4 8 31,12 -8 -31,-8 0 0,0 8 16,4 0 -16,-4 8 0,4 -24 29,-4 24 -29,4 0 0,-4 -4 32,16 -4 -32,4 4 31,-8 -16 -31,-4 12 0,-4 4 31,0 -12 -31,12 4 0,4 4 31,4 8 -31,-8 -12 0,8 4 16,-8 -12 -16,0 12 31,12 0 -31,-4 4 0,-4 -16 31,-4 24 -31,-4 -20 0,12 4 32,-8 -16 -32,0 0 0,-8 4 15,-4 -4 -15,0 -4 32,20 12 -32,8 -12 0,0 -4 31,0 4 -31,4 0 0,12 20 15,0 -8 -15,-8 8 32,-4 -4 -32,-8 -4 15,-20 16 -15,-4 -24 16,0 8 -16,4 8 31,-4 0 -31,0 8 0,-4 -8 0,4 4 16,8 -4 -16,4 -4 31,-8 4 -31,-4 8 16,4 4 -16,4 -8 16,0 12 -16,4 -12 32,4 0 -32,-12 -16 31,8 4 -31,4 16 0,16 -4 31,-16 -12 -31,4 16 0,-4 0 16,0 12 -16,0 -20 31,-8 0 -31,-4 -4 0,-8 12 31,-8 12 -31,0 -12 0,-60 -36 16,-16 -24 -16,76 68 31,0 0 -31,0 0 16</inkml:trace>
    </iact:actionData>
  </iact:action>
  <iact:action type="add" startTime="21389">
    <iact:property name="dataType"/>
    <iact:actionData xml:id="d5">
      <inkml:trace xmlns:inkml="http://www.w3.org/2003/InkML" xml:id="stk5" contextRef="#ctx0" brushRef="#br0">5346 6963 0,'0'0'31,"0"0"-31,0 0 16,0 0 -16,0 0 0,0 0 0,0 0 15,0 0 -15,0 0 0,0 0 0,0 0 32,-68 -96 -1,60 72 -15,-4 0 -16,-4 -8 31,-4 4 -31,-4 16 15,8 -24 -15,-8 8 16,-4 12 -16,4 -12 31,0 20 -31,8 -12 0,-8 0 16,-16 -4 0,4 24 -16,-16 -12 30,-8 4 -30,20 0 0,4 0 31,-4 8 -31,-4 -12 0,8 4 16,4 4 -16,8 -8 31,4 0 -31,0 8 0,0 8 31,-4 -8 -31,0 0 0,0 4 16,4 4 -16,-20 -8 31,-12 4 -31,8 20 16,-8 -16 -16,12 12 15,-4 -8 -15,4 0 32,8 8 -32,-12 -16 0,16 24 31,0 -8 -31,16 4 0,-8 -4 15,0 0 -15,0 20 32,8 -8 -32,-4 12 0,8 0 31,-16 20 -31,12 0 0,8 8 31,-8 4 -31,-4 -12 0,8 -12 16,-4 -4 -16,8 -12 31,-16 -8 -31,8 -8 16,12 -8 -16,0 20 15,12 -16 -15,-4 24 32,-4 -16 -32,8 12 0,-16 4 31,16 28 -31,-4 4 0,-4 0 31,4 8 -31,-8 -12 0,16 -20 16,-8 -24 -16,4 4 31,-4 0 -31,4 -8 0,0 8 31,0 -12 -31,-4 4 0,4 0 31,0 20 -31,0 -8 0,-4 8 32,4 -8 -32,0 8 0,-4 -16 15,8 16 -15,-8 -4 32,8 -8 -32,4 4 0,-4 4 15,8 -8 -15,4 16 31,20 -20 -31,-8 4 16,16 -8 -16,4 -12 31,-12 8 -31,0 0 0,-8 -8 32,-12 8 -32,-4 -12 0,-8 -8 15,4 12 -15,-8 -16 31,8 16 -31,0 8 0,-4 -4 16,-4 -4 -16,-4 -8 0,4 4 31,4 -4 -31,4 4 0,-8 -8 32,8 12 -32,12 -4 31,8 4 -31,12 -16 0,0 12 31,-8 -16 -31,4 8 0,0 -8 13,0 4 -13,-12 -12 31,-4 8 -31,-12 4 0,4 -12 31,-4 0 -31,4 -16 0,-12 0 31,4 0 -31,-4 -12 0,-4 12 16,12 -8 -16,0 4 31,-8 4 -31,4 8 0,-4 16 32,0 4 -32,8 -4 0,0 -4 31,-4 4 -31,12 -12 0,-24 20 15,-4 -8 -15,0 -12 32,0 4 -32,-8 -4 15,8 -16 -15,0 44 16,0 0 -16,92 -224 16,-92 224 -16,-84 -144 31,0 104 -31,28 20 15,4 0 -15,36 24 16,12 -8 -16,-16 -16 0,0 -8 31,0 -12 -31,-20 -8 32,-52 -100 -32,92 148 0,0 0 0,0 0 31</inkml:trace>
    </iact:actionData>
  </iact:action>
  <iact:action type="add" startTime="29023">
    <iact:property name="dataType"/>
    <iact:actionData xml:id="d6">
      <inkml:trace xmlns:inkml="http://www.w3.org/2003/InkML" xml:id="stk6" contextRef="#ctx0" brushRef="#br0">5478 7423 0,'0'0'16,"0"0"-16,0 0 15,0 0 -15,0 0 0,68 -32 31,-40 8 -15,4 28 -16,4 0 16,0 -4 -16,-4 0 31,-4 4 -31,-12 8 0,4 0 31,-8 -8 -31,4 -4 0,-16 16 0,16 4 31,0 -12 -31,-4 8 0,0 -4 16,0 4 -16,12 4 16,0 -16 -1,4 28 17,4 -28 -32,8 -12 0,-20 -16 31,-20 24 -31,0 0 0,0 0 0</inkml:trace>
    </iact:actionData>
  </iact:action>
  <iact:action type="add" startTime="31278">
    <iact:property name="dataType"/>
    <iact:actionData xml:id="d7">
      <inkml:trace xmlns:inkml="http://www.w3.org/2003/InkML" xml:id="stk7" contextRef="#ctx0" brushRef="#br0">4450 8435 0,'0'0'15,"0"0"-15,0 0 16,0 0 -16,0 0 0,0 0 0,0 0 31,0 0 -31,0 0 16,0 0 -16,44 104 47,-36 -48 -47,-8 8 0,4 8 31,8 16 -31,-8 4 15,0 24 -15,-68 -24 16,64 -92 -16,0 0 0,0 0 16</inkml:trace>
    </iact:actionData>
  </iact:action>
  <iact:action type="add" startTime="46837">
    <iact:property name="dataType"/>
    <iact:actionData xml:id="d8">
      <inkml:trace xmlns:inkml="http://www.w3.org/2003/InkML" xml:id="stk8" contextRef="#ctx0" brushRef="#br0">1714 11731 0,'0'0'31,"0"0"-31,0 0 16,0 0 -16,4 116 31,4 -88 -31,0 -8 0,-8 4 16,8 4 -16,0 -20 31,4 8 -31,0 -4 0,4 -8 31,-8 4 -31,16 12 0,-4 4 32,12 4 -32,-4 0 0,-4 -8 15,-4 4 -15,0 12 31,4 0 -31,-12 -16 0,-8 0 32,16 20 -32,-12 -8 0,4 4 31,0 -16 -31,-8 8 0,-4 8 16,-4 -16 -16,20 12 31,-20 4 -31,8 -16 0,0 -8 31,0 -12 -31,8 8 0,4 8 31,0 4 -31,-8 -12 0,8 0 0,-8 4 48,4 0 -48,-4 -4 0,4 12 15,-4 -16 -15,4 0 31,-4 28 -31,-4 -32 32,8 16 -32,8 -8 0,-4 12 31,8 -8 -31,-12 16 0,12 -8 16,4 4 -16,4 4 31,8 0 -31,-16 -4 15,-4 0 -15,-8 -12 16,8 4 -16,0 8 31,0 -12 -31,-12 0 0,4 4 32,16 24 -32,-12 -20 0,0 -8 31,-4 8 -31,-8 -12 0,4 -4 0,4 0 15,-8 12 -15,0 -16 0,-4 4 32,4 8 -32,-4 -12 0,0 0 0,0 0 0,0 0 31,0 0 -31,0 0 0,0 0 0,72 88 78,-56 -88 -78,0 20 0,-4 0 31,8 0 -31,-12 -24 0,4 20 0,4 -8 16,-8 8 -16,12 -8 29,4 16 -29,4 -8 31,4 -4 -31,-32 -12 0,72 60 32,-16 -12 -32,-12 -4 0,28 -4 31,-16 0 -31,-28 -8 0,0 40 31,-20 -24 -31,-12 -20 0,-4 -28 16,12 16 -16,0 -16 0,4 12 0,0 0 31,-8 -12 -31,0 0 0,0 0 31,0 0 -31,0 0 0,64 88 32,-52 -64 -1,-8 -16 -31,16 0 0,-16 16 15,8 0 -15,0 -8 32,-4 8 -32,0 -12 0,4 8 15,4 8 -15,4 16 32,-20 -44 -32,56 72 15,-16 -36 -15,0 4 16,-8 -4 -16,60 56 31,-36 -32 -31,-24 -28 0,-20 -20 16,-4 4 -16,0 0 31,-4 -8 -31,8 12 16,-4 -8 -16,0 0 15,0 -4 -15,-4 0 30,-20 -8 -30,-72 -148 0,88 148 32,0 0 -32,0 0 0</inkml:trace>
    </iact:actionData>
  </iact:action>
  <iact:action type="add" startTime="49115">
    <iact:property name="dataType"/>
    <iact:actionData xml:id="d9">
      <inkml:trace xmlns:inkml="http://www.w3.org/2003/InkML" xml:id="stk9" contextRef="#ctx0" brushRef="#br0">5254 14823 0,'0'0'15,"0"0"-15,-72 -16 16,52 -4 -16,-4 12 31,-8 -4 -31,12 12 0,4 -20 31,-4 -4 -31,4 -4 0,-4 0 32,-4 0 -32,8 8 0,8 -8 15,-8 8 -15,4 4 32,0 -4 -32,0 -12 15,-4 0 -15,-4 32 16,12 -24 -16,-20 12 31,0 4 -31,8 -4 0,-4 -12 16,-4 -8 -16,-8 16 30,0 -4 -30,4 0 0,4 16 31,0 0 -31,0 -8 0,-4 -12 31,0 4 -31,0 0 0,0 12 32,0 -8 -32,-8 12 0,0 8 15,4 8 -15,-20 12 32,12 0 -32,0 4 0,0 -12 31,4 8 -31,8 -4 0,-4 12 31,16 -4 -31,0 4 0,4 -12 16,-16 16 -16,8 4 31,0 -20 -31,-8 4 0,4 4 31,8 -16 -31,-8 12 0,4 -8 31,0 0 -31,0 -4 0,-4 4 16,4 8 -16,0 20 31,8 4 -31,-4 20 0,8 0 32,4 8 -32,8 -12 0,8 0 31,-4 -20 -31,-4 -16 0,8 -4 15,-4 4 -15,8 -20 32,0 16 -32,-8 0 0,4 -4 31,4 -8 -31,0 0 0,-4 8 19,0 12 -19,12 4 0,0 4 31,-4 -20 -31,-4 8 0,8 20 32,4 -8 -32,4 -16 0,0 32 31,-12 -16 -31,0 0 0,-4 -4 16,12 -4 -16,-8 -8 31,4 -12 -31,-12 0 0,0 0 0,4 0 15,0 -12 -15,4 16 32,-4 4 -32,8 -8 15,-4 -12 -15,0 12 16,8 -8 -16,0 16 31,4 -16 -31,8 -4 31,4 0 -31,8 -4 0,12 16 32,0 -8 -32,-8 8 0,-4 8 15,-4 -20 -15,-8 4 32,8 8 -32,-12 -4 15,-8 -8 -15,0 -4 16,-12 4 -16,12 -8 15,8 -4 -15,0 8 32,0 -8 -32,4 0 15,0 -4 -15,-4 16 16,4 -8 -16,-4 -4 31,0 12 -31,-8 -4 0,0 8 46,-8 -12 -46,0 -4 0,4 12 32,0 -4 -32,-8 0 0,0 -8 15,-8 4 -15,4 4 32,4 -4 -32,-8 4 0,0 -12 31,4 16 -31,0 -20 0,0 16 0,-8 4 0,0 0 31,0 0 -31,0 0 0,0 0 16,0 0 -16,0 0 31,48 -108 0,-48 88 -31,4 16 0,-4 -16 31,8 0 -31,4 -20 0,-12 12 32,4 8 -32,8 0 0,-12 -12 15,0 -20 -15,-4 12 32,4 4 -32,-4 4 0,-8 12 31,12 -4 -31,-4 8 0,0 -12 31,0 8 -31,4 12 0,-4 -4 16,0 -4 -16,-4 8 0,0 4 31,8 -8 -31,0 12 0,0 0 31,0 0 -31,0 0 0,0 0 0,0 0 0,0 0 0,0 0 31,0 0 -31,-32 -116 47,28 96 -31,0 0 -16,-4 4 16,4 -16 -16,0 4 31,0 -4 -31,0 0 0,-4 4 31,0 0 -31,4 8 0,0 -4 16,-8 -8 -16,12 0 31,-4 8 -31,-4 4 16,-12 4 -16,4 8 15,-4 0 -15,-8 -12 31,-4 16 -31,-4 -12 0,0 8 32,0 0 -32,0 -12 0,4 16 31,-4 8 -31,16 -20 0,-4 8 16,0 4 -16,8 -4 31,-8 8 -31,8 0 0,8 -4 0,4 8 15,-4 -12 -15,-4 0 0,4 0 32,4 0 -32,-4 12 15,-4 -20 -15,4 8 16,-8 -8 -16,4 4 31,4 0 -31,-4 4 31,-4 4 -31,4 4 0,-8 -24 29,-8 16 -29,4 -12 31,8 4 -31,-20 12 0,-12 -24 16,-12 8 -16,0 -8 31,4 28 -31,8 -4 0,4 -8 15,12 4 -15,-8 4 32,16 8 -32,-4 -8 15,0 8 -15,0 -8 16,4 24 -16,-12 0 31,8 20 -31,-8 8 0,-16 0 16,-4 -8 -16,0 0 31,-8 4 -31,12 32 16,52 -76 -16,0 0 0,0 0 15</inkml:trace>
    </iact:actionData>
  </iact:action>
  <iact:action type="add" startTime="59840">
    <iact:property name="dataType"/>
    <iact:actionData xml:id="d10">
      <inkml:trace xmlns:inkml="http://www.w3.org/2003/InkML" xml:id="stk10" contextRef="#ctx0" brushRef="#br0">5578 7523 0,'0'0'16,"0"0"-16,0 0 31,0 0 -31,76 -52 0,-60 52 16,0 -8 -16,8 0 31,0 16 -31,-16 -4 0,8 4 15,-12 -8 -15,0 12 0,8 0 0,-8 -4 32,-4 0 -32,0 -8 0,0 0 0,0 0 0,0 0 31,0 0 -31,0 0 0,52 116 62,-44 -108 -62,4 0 0,-4 -4 16,8 12 -16,0 0 31,-12 0 -31,8 -12 0,-4 12 32,4 -8 -32,4 4 0,0 -4 31,-4 -12 -31,-8 -4 0,16 4 31,4 -8 -31,0 8 0,4 4 31,0 0 -31,4 4 16,8 -4 -16,4 -16 31,-12 12 -31,-8 -8 0,-8 12 31,0 0 -31,0 -12 0,0 4 47,-4 0 -47,4 -4 0,0 -20 15,-4 28 -15,0 0 0,4 4 32,-12 4 -32,0 4 0,0 -4 15,-4 -4 1,0 -12 -16,-160 -32 15,160 44 17,0 0 -32,0 0 0</inkml:trace>
    </iact:actionData>
  </iact:action>
  <iact:action type="add" startTime="61830">
    <iact:property name="dataType"/>
    <iact:actionData xml:id="d11">
      <inkml:trace xmlns:inkml="http://www.w3.org/2003/InkML" xml:id="stk11" contextRef="#ctx0" brushRef="#br0">4974 14355 0,'88'-32'32,"-88"32"-32,0 0 0,0 0 31,72 -4 -31,-56 0 0,0 -8 31,-4 8 -31,8 -8 0,0 8 30,4 -16 -30,0 -8 0,0 -16 32,-4 -8 -32,0 8 15,-8 -12 -15,12 0 0,-8 12 32,4 4 -32,-4 8 0,-4 12 31,0 -4 -31,-8 16 0,0 -4 0,0 12 31,-4 -4 -31,0 4 0,0 0 0,0 0 0,0 0 0,0 0 16,0 0 -16,0 0 31</inkml:trace>
    </iact:actionData>
  </iact:action>
  <iact:action type="add" startTime="63241">
    <iact:property name="dataType"/>
    <iact:actionData xml:id="d12">
      <inkml:trace xmlns:inkml="http://www.w3.org/2003/InkML" xml:id="stk12" contextRef="#ctx0" brushRef="#br0">5298 15263 0,'0'0'15,"0"0"-15,0 0 16,0 0 -16,0 0 0,84 8 16,-60 -8 15,4 0 -31,0 8 15,-8 0 -15,0 -4 16,8 -8 -16,-12 16 31,0 4 -31,0 -24 0,0 8 32,8 -16 -32,0 20 0,-4 0 31,4 8 -31,-4 -16 0,-4 8 15,8 0 -15,4 -4 32,0 -8 -32,-12 8 15,4 8 -15,-8 -12 16,4 16 -16,-4 0 31,4 -8 -31,-4 8 0,4 -8 31,4 0 -31,0 16 0,0 -4 16,0 -4 -16,-4 -12 31,-8 24 -31,-8 -24 0,0 0 0,0 0 0</inkml:trace>
    </iact:actionData>
  </iact:action>
  <iact:action type="add" startTime="65749">
    <iact:property name="dataType"/>
    <iact:actionData xml:id="d13">
      <inkml:trace xmlns:inkml="http://www.w3.org/2003/InkML" xml:id="stk13" contextRef="#ctx0" brushRef="#br0">4358 13631 0,'0'0'32,"0"0"-32,0 0 0,0 0 31,0 0 -31,0 0 0,0 0 0,-36 108 15,28 -64 17,4 8 -32,12 -4 15,-4 8 -15,-8 -16 16,12 0 -16,-16 -12 16,16 8 -1,-4 -16 -15,4 0 16,-12 -12 -16,0 -4 0,4 0 31,0 -4 -31,-4 0 16,16 -60 -1,-12 0 -15,0 -16 32,4 -16 -32,-4 -8 0,8 28 31,-4 16 -31,-4 20 0,0 20 31,0 16 -31,20 0 0,-4 44 16,-4 -4 -16,-16 36 30,0 0 -30,4 12 0,-4 -8 31,-4 20 -31,-12 12 0,0 -20 16,20 -92 -16,0 0 0,0 0 31</inkml:trace>
    </iact:actionData>
  </iact:action>
  <iact:action type="add" startTime="98935">
    <iact:property name="dataType"/>
    <iact:actionData xml:id="d14">
      <inkml:trace xmlns:inkml="http://www.w3.org/2003/InkML" xml:id="stk14" contextRef="#ctx0" brushRef="#br0">5446 15151 0,'4'88'31,"-4"-88"-31,0 0 16,0 0 -16,0 0 0,0 0 0,0 0 31,0 0 -31,0 0 0,0 0 0,0 0 0,0 0 0,68 96 62,-52 -92 -46,-8 4 -16,4 -8 0,12 4 31,-4 -4 -31,-4 4 0,4 0 32,0 4 -32,4 -8 0,-8 4 31,0 -16 -31,-4 20 0,4 -16 31,-8 16 -31,-4 -16 0,16 8 16,4 0 -16,-16 -4 15,4 8 1,-4 4 -16,4 -4 31,0 -8 -31,4 -8 0,0 8 31,0 -8 -31,0 8 0,-8 0 16,8 -4 -16,12 12 31,-4 -8 -31,-4 12 32,-4 -16 -32,8 20 0,4 -8 31,12 4 -31,-4 -8 0,-4 4 15,-8 -4 -15,4 4 32,-4 -8 -32,4 -8 0,-16 12 31,8 0 -31,0 8 0,-4 -4 16,0 -16 -16,4 4 31,0 8 -31,-4 -4 15,0 12 -15,0 -12 24,8 -4 -24,-4 8 31,-4 -4 -31,8 0 0,-4 4 16,0 -4 -16,4 8 31,0 -4 -31,12 0 16,-8 8 -16,16 4 15,4 -8 -15,0 -4 32,-12 0 -32,-4 0 0,-8 -8 31,-4 4 -31,-8 8 0,12 0 31,-4 0 -31,-8 4 0,4 -4 31,-8 -4 -31,4 8 0,8 -8 32,-4 0 -32,-12 8 0,12 -4 0,8 -8 15,0 -8 -15,4 8 32,0 4 -32,8 -4 31,8 8 -31,4 0 0,0 0 15,8 4 -15,0 -4 32,-12 -8 -32,-16 4 0,-4 -16 31,0 16 -31,0 -4 0,-12 16 31,4 -12 -31,0 0 0,12 0 16,-4 0 -16,4 0 31,12 0 -31,0 -4 0,16 16 20,4 -4 -20,0 4 0,0 -8 32,-4 -8 -32,-16 -4 0,-12 8 15,-4 0 -15,0 0 31,-8 0 -31,8 0 16,0 8 -16,-4 -4 16,0 -4 -16,8 0 31,28 8 -31,-4 -8 0,8 0 31,-4 8 -31,-4 -24 0,0 24 31,-8 -8 -31,-12 -8 0,-4 8 32,-8 4 -32,0 -4 0,-4 4 15,8 -4 -15,-8 0 32,0 8 -32,-8 -16 0,-16 -24 15,8 32 -15,0 0 0,0 0 31</inkml:trace>
    </iact:actionData>
  </iact:action>
  <iact:action type="add" startTime="102348">
    <iact:property name="dataType"/>
    <iact:actionData xml:id="d15">
      <inkml:trace xmlns:inkml="http://www.w3.org/2003/InkML" xml:id="stk15" contextRef="#ctx0" brushRef="#br0">10458 14891 0,'0'0'0,"0"0"0,0 0 0,0 0 0,0 0 0,0 0 0,0 0 0,0 0 0,0 0 0,0 0 0,8 -112 0,-20 92 0,-4 -8 0,4 -4 0,-4 8 0,0 4 0,0 12 0,-8 -8 0,-4 -4 0,8 8 0,8 -4 0,-8 -8 0,8 12 0,0 -4 0,-4 -4 0,-4 0 0,4 0 0,0 -8 0,-12 -4 0,8 8 0,8 0 0,-12 -16 0,4 20 0,0 -12 0,-4 24 0,-4 4 0,0 8 0,-4 -12 0,0 0 0,-24 0 0,-16 -8 0,0 12 0,-4 8 0,20 24 0,16 -8 0,12 -8 0,4 28 0,0 4 0,4 -8 0,-8 -8 0,12 12 0,-20 -20 0,0 24 0,-8 -12 0,-4 -8 0,-4 -12 0,-4 -4 0,8 0 0,12 8 0,0 8 0,12 16 0,-4 -16 0,12 0 0,-4 4 0,0 -4 0,12 28 0,16 8 0,-12 20 0,4 -12 0,0 8 0,-4 -20 0,4 0 0,-4 0 0,4 -20 0,4 -4 0,4 4 0,-8 -12 0,4 -8 0,-8 20 0,12 -4 0,-8 -4 0,12 4 0,-4 4 0,0 4 0,4 -8 0,-12 0 0,4 4 0,0 8 0,0 -4 0,0 -12 0,4 0 0,8 -8 0,0 0 0,0 -4 0,-4 0 0,8 -8 0,4 4 0,8 -4 0,-8 4 0,20 12 0,-4 -4 0,8 -12 0,-12 16 0,4 -4 0,-12 -8 0,-4 4 0,0 8 0,-4 4 0,-8 0 0,8 -8 0,0 28 0,0 -16 0,4 12 0,8 -20 0,-4 4 0,8 -16 0,-36 -12 0,84 28 0,-28 -36 0,12 8 0,24 0 0,-28 0 0,-28 -12 0,0 24 0,-24 -16 0,4 -12 0,-4 4 0,8 0 0,-4 -24 0,4 36 0,0 -28 0,0 16 0,0 -20 0,-20 32 0,0 0 0,184 -152 0,-84 72 16,-100 80 -16,40 -32 0,-40 40 31,-32 -4 -31,28 -4 16,16 -4 -16,8 -4 15,-8 -8 1,4 0 -16,-4 0 0,4 4 15,-4 -16 -15,0 8 32,0 -8 -32,-4 4 0,0 -12 31,-4 4 -31,-8 -4 16,12 -24 -16,-8 20 31,-8 12 -31,4 -4 15,8 -16 -15,8 8 16,-12 0 -16,0 4 31,4 4 -31,-4 4 0,-4 24 32,0 -24 -32,-4 4 0,4 4 31,-4 8 -31,4 -12 0,-8 8 15,0 -4 -15,4 4 32,4 -12 -32,-4 0 0,-4 -12 20,-4 12 -20,0 -12 0,0 28 31,0 -12 -31,-4 -12 0,8 20 16,-8 -4 -16,4 12 31,-60 -48 -31,-4 -8 16</inkml:trace>
    </iact:actionData>
  </iact:action>
  <iact:action type="add" startTime="156278">
    <iact:property name="dataType"/>
    <iact:actionData xml:id="d16">
      <inkml:trace xmlns:inkml="http://www.w3.org/2003/InkML" xml:id="stk16" contextRef="#ctx0" brushRef="#br1">4594 1455 0,'0'0'0,"0"0"0,0 0 0,0 0 0,0 0 0,12 112 0,-4 -68 0,4 -8 0,-4 32 0,8 -16 0,-8 12 0,12 4 0,-4 -4 0,-12 12 0,4 0 0,8 12 0,8 4 0,-12 -12 0,16 -4 0,-4 -4 0,4 -20 0,0 -4 0,-8 -12 0,8 20 0,12 4 0,-4 28 0,0 12 0,-4 -12 0,-4 -16 0,-12 -20 0,8 -12 0,-12 -4 0,0 -4 0,4 8 0,4 -4 0,-8 8 0,0 16 0,-4 28 0,4 0 0,-4 -16 0,0 -12 0,0 -12 0,0 -16 0,4 -8 0,0 12 0,0 -20 0,4 0 0,-8 -4 0,0 8 0,4 4 0,4 0 0,-4 -4 0,16 20 0,-12 8 0,4 -8 0,-8 4 0,12 4 0,-4 -8 0,-8 4 0,0 -4 0,4 4 0,4 -28 0,-4 8 0,0 -12 0,4 16 0,-8 -12 0,0 -4 0,-8 0 0,8 0 0,0 4 0,0 -4 0,-12 8 0,8 -4 0,12 0 0,-4 -4 0,8 16 0,-16 28 0,-4 -20 0,4 16 0,-4 0 0,20 16 0,-16 -8 0,4 -16 0,-4 -8 0,8 -8 0,-8 0 0,4 -12 0,0 0 0,4 4 0,-8 0 0,0 4 0,4 -4 0,4 -4 0,-4 12 0,-8 -12 0,4 -16 0,0 32 0,0 8 0,8 0 0,-4 -4 0,-8 12 0,8 -8 0,0 -4 0,0 8 0,-8 8 0,4 -4 0,-12 -12 0,4 -8 0,0 -12 0,4 4 0,-12 0 0,16 -4 0,-8 0 0,-4 0 0,8 0 0,4 8 0,-4 -4 0,-4 0 0,8 -16 0,0 8 0,-4 4 0,8 8 0,-12 -4 0,12 8 0,-12 -12 0,8 8 0,-4 8 0,4 -4 0,4 8 0,-12 0 0,4 -12 0,-4 4 0,12 0 0,0 16 0,12 -12 0,-12 -16 0,0 4 0,-4 4 0,8 4 0,0 -4 0,-4 -16 0,0 0 0,-12 12 0,0 -8 0,0 8 0,0 -4 0,-4 4 0,4 12 0,12 0 0,-4 -8 0,0 20 0,0 8 0,-4 -4 0,-8 8 0,16 -4 0,-4 4 0,-4 -12 0,8 -12 0,-8 0 0,4 -8 0,-8 -8 0,4 12 0,-4 -8 0,0 8 0,4 -8 0,4 -4 0,0 8 0,-4 -8 0,-8 12 0,4 4 0,-8 0 0,8 24 0,-4 -12 0,4 8 0,0 4 0,4 16 0,0 -8 0,-8 -24 0,0 -4 0,4 -4 0,0 -8 0,-8 -16 0,4 16 0,0 -4 0,-4 -8 0,12 0 0,0 16 0,-4 -8 0,0 16 0,-12 12 0,12 -48 0,4 84 0,0 -40 0,-4 -44 0,0 92 0,4 0 0,16 -8 0,-12 -28 0,-8 -28 0,-48 -20 0,12 0 0,0 -4 0,20 12 0,0 -12 0,0 8 0,4 16 0,-8 4 0,12 -4 0,8 -28 0,-28 64 0,20 -20 0,-8 0 0,0 4 0,4 -8 0,4 -4 0,0 -8 0,-4 36 0,8 -24 0,-40 -4 0,-12 8 0,56 -44 0,0 4 0,0 4 0,0 -4 0,0 -4 0,0 0 0,0 0 0,0 0 0,0 0 0,0 0 0,0 0 0,0 0 0,0 0 0,0 0 0,-28 116 0,28 -92 0,-4 -4 0,-4 12 0,4 12 0,4 -12 0,-4 24 0,8 -16 0,-12 0 0,0 4 0,8 4 0,0 -28 0,-8 12 0,12 -12 0,-12 0 0,8 -8 0,4 16 0,-4 -24 0,-4 12 0,-4 -4 0,12 -12 0,-8 8 0,4 -8 0,0 0 0,0 0 0,0 0 0,0 0 0,0 0 0,0 0 0,0 0 0,0 0 0,-20 128 0,16 -112 0,8 -12 0,-8 16 0,4 -8 0,-4 4 0,8 12 0,-12 4 0,8 -8 0,0 32 0,-4 -16 0,0 -4 0,8 20 0,-4 -12 0,0 0 0,-8 -16 0,4 -4 0,-8 4 0,8 -4 0,-8 4 0,8 0 0,0 -8 0,-4 8 0,8 4 0,4 0 0,-4 24 0,0 -12 0,-4 12 0,8 8 0,-4 -4 0,4 4 0,-4 0 0,0 -24 0,0 4 0,4 -20 0,0 4 0,0 -12 0,0 -4 0,0 12 0,4 -4 0,-4 -4 0,4 8 0,-4 -4 0,4 8 0,4 20 0,0 -20 0,0 4 0,0 12 0,0 8 0,-4 -12 0,-8 12 0,0 -4 0,0 -36 0,12 0 0,0 8 0,-4 4 0,0 -8 0,0 -8 0,4 -4 0,-4 4 0,0 -4 0,8 20 0,-12 -8 0,16 4 0,-4 -8 0,8 0 0,4 0 0,4 16 0,4 -12 0,0 -8 0,0 12 0,-8 -8 0,-4 8 0,-4 16 0,4 -4 0,-4 -12 0,4 -4 0,0 4 0,-8 16 0,4 0 0,0 -12 0,12 8 0,-12 12 0,0 -24 0,-4 8 0,8 -8 0,4 -12 0,16 -8 0,4 36 0,0 -24 0,12 -4 0,8 -4 0,-8 0 0,-12 -12 0,-8 8 0,-8 -8 0,-8 8 0,0 -4 0,-8 0 0,0 8 0,0 0 0,4 -4 0,0 8 0,0 -8 0,8 0 0,20 -12 0,-8 8 0,12 12 0,0 4 0,4 -8 0,0 -12 0,-8 16 0,-12 -4 0,-4 4 0,-8 -12 0,-4 -8 0,4 20 0,-4 -12 0,-4 -16 0,0 16 0,4 0 0,4 8 0,8 12 0,8 -24 0,4 8 0,4 0 0,16 16 0,8 -12 0,-16 -4 0,-16 4 0,-8 -4 0,-4 -4 0,-4 -12 0,0 24 0,0 -16 0,-4 8 0,0 -4 0,0 16 0,8 -20 0,20 8 0,8 4 0,16 -16 0,-4 28 0,0 -8 0,-16 12 0,-12 -24 0,0 16 0,-8 -16 0,-16 12 0,8 -4 0,-8 0 0,12 4 0,-4 8 0,4 -12 0,12 -8 0,8 12 0,20 -4 0,8 4 0,-8 20 0,-16 -24 0,-12 8 0,0 8 0,-16 -16 0,0 8 0,0 -4 0,-8 4 0,4 0 0,0 8 0,4 -12 0,16 32 0,-40 -40 0,0 0 0,28 -16 0,-40 -32 15,16 48 1</inkml:trace>
    </iact:actionData>
  </iact:action>
  <iact:action type="add" startTime="157602">
    <iact:property name="dataType"/>
    <iact:actionData xml:id="d17">
      <inkml:trace xmlns:inkml="http://www.w3.org/2003/InkML" xml:id="stk17" contextRef="#ctx0" brushRef="#br1">9622 12739 0,'0'0'16,"0"0"-16,0 0 15,0 0 -15,0 0 0,0 0 0,0 0 32,0 0 -32,72 120 14,4 -64 17,12 0 -31,0 8 16,-8 -8 -16,-24 4 16,0 -8 -16,4 4 31,0 -12 -31,20 -12 16,4 8 -16,20 -4 15,-8 0 -15,-16 12 31,0 28 -31,-12 -8 0,-20 8 16,28 -12 -16,28 0 31,12 -8 -31,-24 -4 0,-24 -28 32,-16 -4 -32,4 4 0,0 -8 31,40 12 -31,16 16 0,-12 24 31,-20 4 -31,-16 4 0,-8 4 16,-4 8 -16,0 -24 31,32 -20 -31,12 -12 0,-8 12 31,-8 4 -31,-12 12 0,-16 -20 31,-8 28 -31,-4 4 0,0 16 16,8 12 -16,24 -24 31,16 -16 -31,-20 4 0,-20 -36 32,0 20 -32,-8 0 0,-12 16 31,-4 8 -31,4 20 15,-16 -12 -15,8 -8 16,4 -4 -16,4 -12 31,-4 -16 -31,0 0 0,-24 -40 16,0 0 -16,112 208 31,-52 -104 -31,56 40 0,-40 -48 31,-60 -44 -31,4 -24 0,-12 4 16,4 -24 -16,8 32 31,-4 -20 -31,-4 16 0,-4 12 32,4 -16 -32,-28 -32 0,16 0 31,0 0 -31,0 0 0</inkml:trace>
    </iact:actionData>
  </iact:action>
  <iact:action type="add" startTime="179168">
    <iact:property name="dataType"/>
    <iact:actionData xml:id="d18">
      <inkml:trace xmlns:inkml="http://www.w3.org/2003/InkML" xml:id="stk18" contextRef="#ctx0" brushRef="#br0">5502 13767 0,'0'0'16,"0"0"-16,-72 192 31,48 -100 -31,20 8 0,-32 -20 39,20 -4 -39,20 -40 0,-4 -36 16,0 0 -16,0 0 16</inkml:trace>
    </iact:actionData>
  </iact:action>
  <iact:action type="add" startTime="182784">
    <iact:property name="dataType"/>
    <iact:actionData xml:id="d19">
      <inkml:trace xmlns:inkml="http://www.w3.org/2003/InkML" xml:id="stk19" contextRef="#ctx0" brushRef="#br0">8814 14155 0,'0'0'31,"0"0"-31,0 0 0,68 128 31,-28 -68 -31,16 16 0,8 12 16,4 -8 -1,-68 -80 -15,0 0 32,0 0 -32</inkml:trace>
    </iact:actionData>
  </iact:action>
  <iact:action type="add" startTime="183823">
    <iact:property name="dataType"/>
    <iact:actionData xml:id="d20">
      <inkml:trace xmlns:inkml="http://www.w3.org/2003/InkML" xml:id="stk20" contextRef="#ctx0" brushRef="#br0">10578 15191 0,'0'0'31,"84"-60"-31,12 20 16,28 -8 -16,-4 12 31,-120 36 -31,0 0 0,0 0 16</inkml:trace>
    </iact:actionData>
  </iact:action>
  <iact:action type="add" startTime="185475">
    <iact:property name="dataType"/>
    <iact:actionData xml:id="d21">
      <inkml:trace xmlns:inkml="http://www.w3.org/2003/InkML" xml:id="stk21" contextRef="#ctx0" brushRef="#br0">10798 15191 0,'0'0'16,"0"0"-16,0 0 15,0 0 -15,0 0 32,0 0 -32,0 0 0,0 0 0,0 0 0,0 0 0,0 0 31,0 0 -31,0 0 0,0 0 0,0 0 0,80 60 78,-60 -40 -78,4 -8 16,-4 0 -16,8 -12 15,-4 0 -15,-4 8 31,0 0 -31,4 0 0,0 -4 16,4 -12 -16,-4 16 31,0 0 -31,-4 0 16,4 -8 -16,-4 -4 16,-4 8 -16,-4 -4 31,4 0 -31,-8 0 0,8 -8 31,12 16 -31,-8 -8 0,4 -4 16,-4 8 -16,0 4 31,0 -16 -31,-4 8 0,8 12 31,-4 -28 -31,12 12 0,-4 8 31,0 -8 -31,-4 -12 0,8 12 16,0 -4 -16,4 16 31,12 -8 -31,-16 4 16,-8 16 -16,4 -24 16,0 12 -16,-4 8 31,0 -32 -31,-4 16 0,0 -4 15,4 0 -15,0 -8 32,0 4 -32,4 8 15,4 16 -15,-8 -20 16,20 12 -16,4 -16 31,4 -4 -31,-4 8 0,-8 12 31,-8 -12 -31,0 4 0,-8 4 16,4 -12 -16,-4 20 31,-8 -16 -31,-8 -4 16,4 20 -16,8 -16 16,-8 0 -16,4 4 31,0 8 -31,0 -8 0,-4 -12 15,8 12 -15,0 8 32,0 -4 -32,4 -4 15,0 0 -15,0 -12 16,8 20 -16,16 -12 31,12 4 -31,-4 0 0,-8 12 16,-8 -12 -16,8 4 31,-12 4 -31,8 -4 16,-8 -8 -16,-12 -4 15,-4 0 -15,4 12 32,0 -12 -32,8 0 0,-4 0 31,0 -8 -31,0 16 0,12 -4 15,16 16 -15,-8 -12 32,-4 4 -32,-4 4 15,0 -8 -15,-8 12 16,-4 -12 -16,-8 16 17,4 -20 -17,4 12 0,-8 -8 31,4 -4 -31,4 0 0,-4 8 32,-4 0 -32,4 -12 0,8 20 15,4 8 -15,12 -20 32,0 28 -32,0 -28 0,-12 -8 31,8 8 -31,-12 20 0,0 -12 31,4 20 -31,-8 -24 0,-4 24 16,0 0 -16,-12 4 31,0 0 -31,-8 -16 0,-16 -16 16,-28 -92 -1,40 92 -15,0 0 0,0 0 16</inkml:trace>
    </iact:actionData>
  </iact:action>
  <iact:action type="add" startTime="187476">
    <iact:property name="dataType"/>
    <iact:actionData xml:id="d22">
      <inkml:trace xmlns:inkml="http://www.w3.org/2003/InkML" xml:id="stk22" contextRef="#ctx0" brushRef="#br0">16018 14999 0,'0'0'31,"0"0"-31,0 0 16,64 20 -16,-56 -20 16,0 -8 -16,-8 0 31,0 20 -31,0 12 0,0 -24 0,0 0 0,0 0 15,0 0 -15,0 0 0,-72 32 47,60 -40 -31,-4 -4 -16,-12 0 31,-8 -48 -31,-4 12 0,0 12 31,8 0 -31,0 4 0,8 12 16,4 -4 -16,12 8 31,-4 4 -31,0 12 0,0 -8 16,4 -4 0,0 0 -16,4 -8 31,-8 8 -31,8 -4 0,-8 16 0,-8 -16 15,4 8 -15,-4 -8 32,4 0 -32,0 28 0,0 -24 31,-4 -4 -31,4 8 0,8 12 31,4 -20 -31,-8 12 0,-8 0 16,0 -20 -16,0 0 31,-4 8 -31,-4 12 16,4 -16 -1,-4 0 -15,-8 12 32,8 -16 -32,-16 16 0,8 8 31,8 -24 -31,8 0 0,4 20 15,-12 -12 -15,4 16 32,8 4 -32,-4 0 15,0 12 -15,0 4 16,-4 -16 -16,4 12 31,-4 -4 -31,0 0 0,-12 8 31,4 -8 -31,-8 16 0,8 -4 32,-12 -16 -32,12 -8 0,0 20 15,4 -16 -15,-4 -4 32,12 12 -32,4 4 0,4 -8 15,8 0 -15,-16 0 0,12 12 31,-4 -24 -31,4 8 16,0 12 -16,4 8 16,-8 -8 -16,0 12 31,4 0 -31,-4 0 0,4 4 31,-4 0 -31,8 0 31,8 12 -31,-16 4 0,8 8 32,-4 -12 -32,12 -4 0,-4 -16 15,0 0 -15,0 0 32,0 4 -32,0 -8 0,0 0 31,4 0 -31,-4 -12 0,12 24 31,-12 -8 -31,4 -4 0,0 -8 16,-8 16 -16,8 -8 31,4 12 -31,0 -4 0,-8 12 31,4 0 -31,4 16 0,8 -16 31,-4 4 -31,-12 -4 0,12 8 16,-8 12 -16,12 -24 31,0 -12 -31,-4 0 12,8 4 -12,-4 -16 16,16 -8 -16,-4 16 31,12 -16 -31,-4 12 0,0 -8 31,-8 4 -31,12 -4 0,-12 4 16,4 -8 -16,-4 -4 31,0 4 -31,-12 24 0,0 -16 31,0 12 -31,0 0 0,-4 -8 31,4 -12 -31,-4 -4 0,4 -4 16,-4 8 -16,12 8 31,8 -8 -31,0 0 16,8 4 -16,16 -16 16,4 -4 -16,4 24 31,4 8 -31,-8 -20 0,-12 0 15,-16 -24 -15,-4 16 32,-8 8 -32,-4 -16 0,4 4 31,0 0 -31,-4 -16 0,8 8 31,0 -16 -31,0 24 0,4 -12 31,-8 24 -31,12 -8 0,-16 -4 16,16 4 -16,4 -8 31,-12 -20 -31,12 28 0,-4 -4 32,-4 0 -32,-8 -20 0,0 8 20,-4 -12 -20,-16 -4 0,8 0 15,-8 -12 -15,-4 12 32,-4 -8 -32,4 4 15,0 8 -15,-8 -16 16,16 12 -16,-12 4 31,0 12 -31,-8 4 0,4 4 31,-8 8 -31,12 8 0,-4 -12 0,-8 -4 32,0 0 -32,0 4 0,0 -16 15,-4 12 -15,4 -4 32,0 0 -32,8 4 0,4 -4 31,4 16 -31,0 -8 0,-8 -24 15,4 8 17,4 -16 -32,0 16 0,4 12 31,-8 -4 -31,0 -8 0,4 4 31,-8 4 -31,4 4 0,-4 -4 16,-16 0 -16,0 -8 31,-12 -16 -31,-36 -24 16,-64 -88 -16,140 156 15,0 0 -15,0 0 0</inkml:trace>
    </iact:actionData>
  </iact:action>
  <iact:action type="add" startTime="210739">
    <iact:property name="dataType"/>
    <iact:actionData xml:id="d23">
      <inkml:trace xmlns:inkml="http://www.w3.org/2003/InkML" xml:id="stk23" contextRef="#ctx0" brushRef="#br2">6378 47 0,'0'0'31,"0"0"-31,0 0 0,0 0 31,28 128 -31,-32 -92 16,0 20 -16,4 16 15,-8 -4 -15,4 0 16,0 0 0,0 -16 -16,8 -4 31,-4 8 -31,4 16 0,4 -12 31,-4 -12 -31,-4 8 0,4 -12 16,0 16 -16,8 -12 31,-8 -8 -31,4 -4 0,-8 -4 31,8 12 -31,0 -20 0,-4 4 32,8 4 -32,0 -4 0,-12 -20 31,4 24 -31,4 0 0,0 0 15,0 8 -15,0 8 32,-8 0 -32,8 -16 0,-4 -4 31,-4 8 -31,8 -12 0,-8 -20 16,4 20 -1,4 -4 -15,0 0 0,-8 -8 16,0 0 -16,8 8 31,-8 0 -31,4 4 0,0 -16 31,-4 28 -31,-4 -28 32,0 20 -32,4 16 0,0 -12 31,-4 20 -31,4 16 0,0 -4 31,0 8 -31,-4 -4 0,0 -24 16,12 0 -16,-8 -4 31,0 -8 -31,4 0 0,0 -12 16,0 16 -16,-4 8 34,0 20 -34,-8 12 0,4 -12 31,8 12 -31,-4 -8 0,-4 0 31,8 -20 -31,0 0 0,-4 -20 32,-4 -4 -32,8 -4 0,4 16 15,-12 -16 -15,12 12 31,-16 20 -31,4 -8 0,4 8 32,4 8 -32,-12 12 0,4 12 31,4 -12 -31,0 -28 0,0 -4 16,-8 12 -16,0 -16 31,4 -20 -31,0 12 15,0 20 -15,0 0 16,4 16 -16,0 -8 31,-8 12 -31,4 4 0,0 -16 16,4 -4 -16,8 -8 31,-4 -8 -31,-4 -12 16,8 4 -16,-16 8 15,4 0 -15,0 0 32,-4 4 -32,4 28 0,4 0 31,-4 12 -31,8 -4 0,0 -8 16,-4 -8 -16,4 -24 31,-8 24 -31,4 -8 15,-8 -24 -15,0 12 16,8 16 -16,-8 0 31,4 32 -31,0 -8 0,0 -8 32,0 -4 -32,0 -16 0,8 -20 31,-8 4 -31,-4 0 0,8 -12 15,-4 0 -15,8 12 32,-4 4 -32,8 28 0,-4 -16 31,-4 44 -31,4 -12 0,0 -20 31,0 4 -31,0 -32 0,4 -8 16,-4 4 -16,-4 -8 31,16 20 -31,-8 0 16,-4 12 -16,4 -4 15,0 0 -15,-4 20 16,8 20 -16,4 -20 31,-8 -12 -31,8 -16 16,-12 -8 -16,8 -12 15,-12 4 -15,0 8 32,-4 -4 -32,8 4 0,-12 4 31,12 12 -31,0 28 0,4 -16 31,-4 4 -31,0 -12 0,4 -4 16,-4 -16 -16,-8 -12 31,4 8 -31,-4 -12 0,-8 8 18,12 -4 -18,-16 -12 0,4 12 32,0 20 -32,-8 4 0,16 12 15,-16 4 -15,0 4 31,16 20 -31,-4 -12 0,4 -24 32,4 -24 -32,-8 12 0,8 -8 31,-4 -8 -31,0 12 0,-8 -4 31,0 -4 -31,4 16 0,0 -4 16,-12 16 -16,12 16 31,-4 -4 -31,8 4 0,-12 -8 31,4 -12 -31,-8 -4 0,0 -16 32,0 -8 -32,-8 0 0,0 -8 15,4 12 -15,-8 8 31,0 12 -31,4 8 0,0 20 32,0 -20 -32,0 16 0,0 4 31,8 -32 -31,20 -8 0,-8 12 16,0 -16 -16,12 -20 31,-12 20 -31,8 0 0,-4 0 31,4 -4 -31,0 8 0,4 28 31,-8 28 -31,8 -4 0,0 -20 31,0 -12 -31,-8 -20 0,4 12 31,0 -12 -31,4 -16 0,0 4 15,-8 0 -15,16 -4 32,-4 4 -32,-4 4 0,-4 12 31,12 20 -31,-4 -4 0,4 4 16,0 4 -16,8 12 31,12 -12 -31,-8 -20 0,8 -16 31,4 8 -31,-8 -24 0,-4 8 31,4 -4 -31,0 12 0,-16 -12 16,0 4 -16,4 4 31,-4 4 -31,8 8 16,-4 4 -16,-16 12 15,-4 -8 -15,16 4 32,0 -4 -32,0 -4 0,-4 -16 31,4 4 -31,-8 -20 0,0 16 16,0 -4 -16,4 -8 31,-8 8 -31,4 -12 0,12 0 15,-8 -8 -15,8 4 16,-12 0 -16,0 12 0,12 -4 31,-4 4 -31,8 -16 16,0 12 -16,16 -8 45,0 0 -29,4 16 -16,0 -20 15,4 8 -15,-4 4 32,-8 -16 -32,0 16 0,-16 -8 31,0 0 -31,4 4 0,-4 4 31,0 -20 -31,-4 12 0,0 0 0,-4 8 16,0 -12 -16,8 4 31,-8 4 -31,8 0 0,-12 -4 31,8 -4 -31,-4 4 0,0 0 32,8 8 -32,0 -8 0,4 0 31,4 -4 -31,0 4 0,16 4 15,4 4 17,12 -4 -32,16 -4 0,-8 0 15,-4 0 -15,-8 12 32,-16 -8 -32,-12 0 15,-4 -8 -15,-8 16 16,8 -16 -16,-4 0 31,0 8 -31,4 0 0,-4 0 31,0 -4 -31,0 -12 0,16 0 32,8 -4 -32,12 0 0,4 20 31,-56 -8 -31,144 -60 0,-72 24 31,-24 20 -31,-24 16 0,-12 40 16,-8 -4 -16,4 -4 15,4 -28 -15,-8 12 32,12 -12 -32,-8 -8 0,8 12 15,0 -4 -15,4 -12 16,8 0 15,4 12 -31,-4 -4 0,16 12 31,-4 -4 -31,16 -4 0,-56 -4 32,120 0 -32,-68 4 0,-16 4 31,-4 4 -31,-8 -8 0,-8 0 15,-4 0 -15,4 -12 32,0 8 -32,-4 28 0,12 -28 31,-8 8 -31,0 0 0,-8 8 0,16 -16 16,12 12 15,8 -8 -31,8 12 0,8 0 31,-8 -8 -31,-4 -4 0,-16 -8 31,24 20 -31,-20 0 0,-4 0 32,-8 -12 -32,-4 -4 0,-4 4 15,-4 0 -15,12 4 31,-4 0 -31,0 -8 0,4 8 30,20 -16 -30,0 12 0,24 4 31,-12 -8 -31,16 4 0,-8 20 16,-16 -20 -16,-8 0 31,-12 12 -31,4 -4 0,-12 -20 31,0 16 -31,4 4 0,-4 -24 31,16 28 -31,0 -4 0,4 -16 16,16 4 -16,12 -4 31,4 20 -31,-12 -4 0,-16 -4 31,-4 4 -31,-8 -8 0,-4 0 32,-4 -4 -32,8 8 0,-8 4 31,4 -12 -31,4 4 0,8 -4 16,12 4 -16,12 -4 31,8 8 -31,-8 -8 15,-16 -4 -15,0 0 16,-4 8 -16,-8 12 31,-8 -8 -31,0 8 0,-4 -8 32,4 -4 -32,0 -8 0,12 0 31,28 16 -31,0 -4 0,12 8 15,-4 -8 -15,-12 16 32,-12 -16 -32,-8 12 0,-20 0 31,0 -12 -31,4 8 0,4 0 31,8 8 -31,16 -16 0,8 0 16,4 20 -16,8 0 31,0 0 -31,-16 0 0,-8 8 31,-16 -4 -31,-4 -4 0,-8 -12 32,12 0 -32,8 4 0,24 8 31,4 -20 -31,12 -4 0,-12 0 15,-4 8 -15,-16 4 32,-16 -4 -32,0 -12 0,-8 8 31,0 -4 -31,4 16 0,8 -20 31,0 8 -31,16 8 0,8 4 16,4 -8 -16,-4 -12 31,-4 8 -31,-20 4 0,-8 0 31,-4 4 -31,0 -8 0,-4 8 32,12 -8 -32,-8 -8 0,4 0 31,24 20 -31,8 -28 0,12 12 15,-4 16 -15,-8 -8 32,-12 4 -32,-12 -4 0,-16 4 31,8 -4 -31,-8 0 0,0 -8 28,12 -4 -28,-4 12 0,-32 -12 16,0 0 -16,212 40 31,-108 -4 -31,-36 -4 0,-16 4 31,0 -12 -31,0 0 0,-8 8 32,4 -8 -32,20 -20 0,24 20 15,8 0 -15,-4 -12 31,-24 12 -31,-16 -24 0,-4 16 32,4 8 -32,8 -24 0,52 24 31,-8 -16 -31,-8 8 0,-20 -16 16,-4 4 -16,-4 4 31,36 12 -31,12 -12 15,-4 -12 -15,-24 32 16,-8 -24 -16,4 4 31,28 8 -31,16 -12 0,-8 24 32,-32 4 -32,-16 -24 0,-4 8 31,36 -4 -31,24 12 0,-4 4 31,-32 -8 -31,-20 12 0,-8 0 16,32 8 -16,32 -12 31,-12 4 -31,-24 8 0,-16 -20 16,-8 4 -16,36 -16 36,28 24 -36,0 -24 0,-36 4 31,-20 4 -31,4 4 0,40 -4 31,16 16 -31,-20 -8 0,-32 -4 32,4 4 -32,0 4 0,56 12 31,-12 8 -31,-40 28 0,-36 16 15,-44 -40 -15,-16 -52 32,0 0 -32,0 0 0</inkml:trace>
    </iact:actionData>
  </iact:action>
  <iact:action type="add" startTime="229647">
    <iact:property name="dataType"/>
    <iact:actionData xml:id="d24">
      <inkml:trace xmlns:inkml="http://www.w3.org/2003/InkML" xml:id="stk24" contextRef="#ctx0" brushRef="#br0">10546 8059 0,'0'0'16,"0"0"-16,0 0 15,0 0 -15,0 0 31,0 0 -31,0 0 0,0 0 0,0 0 0,0 0 0,0 0 16,0 0 -16,0 0 0,0 0 0,0 0 31,0 0 -31,0 0 0,0 0 0,0 0 16,0 0 -16,0 0 0,0 0 0,0 0 16,0 0 -16,0 0 0,0 0 0,0 0 31,0 0 -31,0 0 0,0 0 0,0 0 0,72 -28 129,-44 56 -113,-4 0 -16,-8 8 31,0 8 -31,0 8 0,4 0 32,0 -8 -32,-4 4 0,-4 -12 15,0 -4 1,4 -4 -16,8 0 31,-8 -12 -31,12 4 0,0 -4 31,0 -8 -31,0 -4 0,8 12 16,4 0 -16,-12 0 31,12 -8 -31,-20 4 0,8 -8 31,-12 12 -31,0 0 0,-4 0 32,-8 4 -32,0 -12 0,-4 16 15,16 0 -15,-8 12 32,4 4 -32,0 4 0,0 8 31,0 -20 -31,0 8 0,0 16 15,4 0 -15,-4 -24 32,-4 4 -32,4 -8 15,-4 12 -15,4 -24 25,-4 16 -25,0 -12 31,4 -4 -31,0 0 0,-4 4 16,4 4 -16,0 4 31,12 -4 -31,-24 -24 16,52 76 -16,-20 -32 15,-4 0 -15,8 -4 32,0 4 -32,-4 28 15,0 -24 -15,32 -4 16,0 -8 -16,-24 -8 31,-28 -32 -31,0 16 0,0 -16 16,-12 16 -16,12 12 31,4 12 -31,-4 0 0,8 0 31,-4 -4 -31,0 -4 0,4 24 31,4 12 -31,-4 -8 0,4 4 32,4 8 -32,12 -16 0,-4 -20 15,8 -8 -15,4 0 32,-4 8 -32,0 -12 0,-8 -4 31,-8 8 -31,-4 8 0,0 8 31,0 -8 -31,-8 12 0,4 12 16,4 20 -16,-4 -4 31,-8 12 -31,12 -24 0,4 -16 35,4 -4 -35,0 -12 0,4 0 31,0 8 -31,20 8 0,-56 -44 16,0 0 -16,164 164 31,-116 -68 -31,-4 12 0,-16 -16 32,-12 -28 -32,8 -4 0,-8 -16 15,4 0 -15,0 0 31,8 -12 -31,0 20 16,4 40 -16,4 0 16,16 -4 -16,4 -28 31,0 -12 -31,-4 0 0,-12 -16 31,-4 -12 -31,-8 8 0,-4 16 31,0 -12 -31,-12 8 0,0 4 16,4 12 -16,4 4 31,4 12 -31,-4 -8 0,8 8 32,-12 -32 -32,8 -4 0,4 8 31,0 -24 -31,12 32 0,8 -4 31,0 -20 -31,-48 -28 0,128 112 31,-68 -40 -31,-28 -4 0,16 44 16,-36 -52 -16,4 -20 31,-12 -8 -31,8 -16 0,8 12 31,4 -8 -31,-8 -12 0,8 16 16,-4 8 -16,0 0 31,20 4 -31,-40 -36 16,88 104 -16,-24 -20 16,44 40 -16,-44 -48 31,-4 -8 -31,-44 -32 0,-4 -24 31,-12 -8 -31,0 -4 0,0 0 0,0 0 0,0 0 0,-8 0 31,8 0 -31,0 0 0,0 0 16,0 0 -16,0 0 0,-72 -140 62,48 88 -62,-28 -52 32,4 0 -32,-16 0 0,0 16 15,0 16 -15,8 28 32,12 -12 -32,8 16 0,8 8 31,4 -8 -31,12 -4 0,-16 -12 15,12 -8 -15,-8 0 32,-8 -12 -32,0 20 15,-16 8 -15,-20 -4 16,-12 16 -16,0 -8 31,20 -4 -31,12 16 0,20 -8 19,-12 -28 -19,8 -36 0,-8 20 32,0 4 -32,4 4 0,-8 16 15,-4 16 -15,-20 -4 32,0 16 -32,8 8 0,8 -12 15,12 4 -15,8 -24 31,12 -20 -31,-4 0 16,0 8 -16,4 0 16,0 -8 -16,-4 24 31,-8 8 -31,0 -4 0,4 8 31,-8 0 -31,-12 -16 0,-12 -20 31,-8 -24 -31,12 4 0,-8 32 32,24 4 -32,12 24 0,8 0 15,-4 4 -15,4 8 32,-4 -4 -32,8 -4 0,8 8 31,-12 -20 -31,-8 -24 0,4 -12 31,-4 4 -31,4 16 0,-8 -4 16,-12 0 -16,-4 24 31,-8 4 -31,0 4 0,16 0 31,0 -8 -31,8 -20 0,12 -24 31,0 8 -31,0 -8 0,-4 -4 30,-4 28 -30,4 16 0,-16 -8 31,8 16 -31,0 4 0,-4 16 16,-12 -4 -16,0 -12 31,-8 -24 -31,0 -16 0,-12 -12 31,16 8 -31,12 -4 0,12 12 31,4 24 -31,4 0 0,-4 0 16,4 16 -16,-8 0 31,0 4 -31,-20 -36 0,-16 -8 31,-20 -28 -31,12 8 0,0 -16 16,16 24 -16,12 12 31,12 16 -31,4 4 16,4 -4 -16,4 16 16,0 -16 -16,-8 0 31,-4 -16 -31,-24 4 0,8 0 15,-16 -4 -15,-4 8 32,12 16 -32,8 16 15,16 8 -15,12 20 16,8 8 -16,4 0 31,0 12 -31,0 -8 0,8 -12 16,0 0 -1,0 0 -15</inkml:trace>
    </iact:actionData>
  </iact:action>
  <iact:action type="add" startTime="233416">
    <iact:property name="dataType"/>
    <iact:actionData xml:id="d25">
      <inkml:trace xmlns:inkml="http://www.w3.org/2003/InkML" xml:id="stk25" contextRef="#ctx0" brushRef="#br0">10378 6647 0,'0'0'15,"0"0"-15,0 0 31,0 0 -31,0 0 0,0 0 0,0 0 0,0 0 0,0 0 16,-84 -84 15,44 64 1,4 12 -32,-8 0 0,20 0 16,-8 -12 -16,0 4 0,-8 -8 15,-4 20 1,-8 -4 -16,8 -4 16,-4 -8 -16,-16 16 31,0 4 -31,0 -12 0,12 4 31,12 -4 -31,4 12 0,8 -8 31,4 4 -31,0 8 0,0 0 32,4 8 -32,8 20 0,-8 -8 15,0 4 -15,-8 0 32,-12 -4 -32,12 -12 0,0 8 31,-4 -12 -31,-4 12 0,4 4 31,12 0 -31,0 8 0,-4 0 16,0 20 -16,4 24 31,0 0 -31,4 -4 0,8 -16 31,4 0 -31,-4 -12 0,0 0 31,0 -20 -31,0 20 0,4 -16 16,0 4 -16,-4 0 31,0 12 -31,4 12 16,4 -4 -16,4 -16 16,8 4 -16,-4 32 31,4 -8 -31,-4 4 0,12 -8 43,-4 -20 -43,0 0 0,12 -12 16,4 -16 -16,12 20 31,12 -12 -31,0 8 0,-4 -20 31,0 4 -31,0 32 0,-4 16 31,-16 -8 -31,-12 -20 0,4 8 16,0 0 -16,-8 4 31,4 -4 -31,4 -12 16,-4 0 -16,8 -16 16,4 -4 -16,28 -4 31,4 -4 -31,0 12 0,-8 -32 15,0 12 -15,-4 -8 32,-12 -4 -32,-8 -8 15,-8 8 -15,-8 4 16,0 -8 -16,8 -12 31,0 -12 -31,0 12 16,8 -8 -16,4 4 15,12 4 -15,0 0 16,12 -20 -16,-4 8 31,-8 16 -31,-8 0 16,-16 8 -16,-4 4 16,4 -20 -16,-4 0 31,-8 -4 -31,0 -4 0,0 -24 15,-4 -12 -15,-8 0 32,-12 8 -32,4 8 15,0 16 -15,0 0 16,0 8 -16,0 12 31,0 0 -31,4 0 0,-4 -8 16,-20 -12 -16,-4 -8 31,-28 -12 -31,8 -4 16,-20 12 -16,0 16 15,-4 20 -15,0 20 32,-88 28 -32,164 -20 0,0 0 31,0 0 -31</inkml:trace>
    </iact:actionData>
  </iact:action>
  <iact:action type="add" startTime="243502">
    <iact:property name="dataType"/>
    <iact:actionData xml:id="d26">
      <inkml:trace xmlns:inkml="http://www.w3.org/2003/InkML" xml:id="stk26" contextRef="#ctx0" brushRef="#br0">7790 9863 0,'0'0'32,"0"0"-32,0 0 0,108 -84 15,-52 44 -15,16 0 30,-16 -20 -30,4 -12 16,-12 4 -16,-4 0 16,-12 16 -16,-4 0 31,-12 4 -31,4 12 0,8 12 16,4 -8 -16,-4 12 31,8 -4 -31,-4 0 0,16 4 31,8 -8 -31,8 -20 0,-4 -16 31,-4 -12 -31,-12 8 0,-8 0 16,-8 8 -16,4 20 31,-4 0 -31,0 8 16,0 -4 -16,4 0 15,8 -4 -15,24 -32 32,16 -16 -32,-8 8 0,-12 8 31,-20 20 -31,-28 8 0,-60 12 31,48 32 -31,0 0 0,0 0 0</inkml:trace>
    </iact:actionData>
  </iact:action>
  <iact:action type="add" startTime="244421">
    <iact:property name="dataType"/>
    <iact:actionData xml:id="d27">
      <inkml:trace xmlns:inkml="http://www.w3.org/2003/InkML" xml:id="stk27" contextRef="#ctx0" brushRef="#br0">7882 10259 0,'0'0'31,"0"0"-31,0 0 16,0 0 -16,0 0 0,0 0 0,-72 44 47,64 -44 -47,-4 0 0,0 0 16,0 -52 -1,0 36 -15,0 -12 31,4 4 -31,0 -8 0,-8 20 32,8 -4 -32,-8 -28 0,-4 16 46,8 -4 -46,-16 8 0,16 0 16,-4 16 -16,0 4 31,-12 -4 -31,4 4 0,-12 -4 31,0 -8 -31,0 16 0,-8 -8 31,-12 0 -31,4 -8 0,8 20 32,0 -4 -32,4 8 0,8 -4 15,0 4 -15,8 0 31,-4 -4 -31,4 16 0,-8 -12 32,4 -4 -32,-16 8 0,-4 -4 31,-8 -4 -31,-12 16 0,16 -4 16,-4 16 -16,12 -4 31,8 -4 -31,12 4 15,0 -4 -15,4 24 16,12 -16 -16,4 8 31,4 4 -31,-8 -8 0,8 0 16,0 -8 -16,-8 8 31,0 -12 -31,0 16 16,0 -4 -16,0 -16 15,0 12 -15,4 -8 32,-4 -4 -32,12 12 0,-4 -8 31,12 4 -31,-12 4 0,4 -4 4,0 20 -4,0 0 31,-8 -12 -31,4 -8 0,4 12 31,0 -4 -31,-4 -4 0,0 -4 31,8 -8 -31,-4 0 0,8 -4 16,-12 8 -16,12 -16 31,0 8 -31,4 4 16,0 -4 -16,4 8 15,0 -16 -15,0 16 32,0 4 -32,-4 -12 0,12 4 31,8 0 -31,12 -16 0,4 4 31,16 4 -31,-12 4 0,-8 8 16,-4 8 -16,-4 -4 31,0 -4 -31,-12 -12 0,0 0 31,-8 -4 -31,-4 12 0,4 -12 32,0 8 -32,4 -4 0,16 0 31,4 -16 -31,4 8 0,20 -12 15,-4 16 -15,-4 -12 32,-12 4 -32,-20 -8 0,-4 4 31,8 -4 -31,-20 -20 0,4 12 31,-4 -16 -31,0 12 0,-4 -12 15,4 4 -15,12 12 31,0 0 -31,0 -8 16,-4 -8 -16,4 16 15,4 -16 -15,0 20 32,4 -12 -32,0 8 0,-12 0 15,4 -4 -15,0 0 31,-8 8 -31,-4 -16 0,-4 8 32,-4 -4 -32,4 -44 0,-4 0 31,-4 12 -31,0 -4 0,4 -4 31,-12 -12 -31,0 28 0,8 16 31,-16 4 -31,8 12 0,-4 -28 16,-8 20 -16,-4 -4 16,0 8 -16,8 4 31,-12 0 -31,4 -12 16,-12 0 -16,8 -12 15,4 0 -15,-8 -8 31,12 12 -31,4 -4 16,8 4 -16,0 20 16,-4 -8 -16,4 12 31,-4 12 -31,12 -4 0,-12 -16 0,0 -4 16,-20 -44 15,32 68 -31,0 0 0,0 0 0</inkml:trace>
    </iact:actionData>
  </iact:action>
  <iact:action type="add" startTime="251901">
    <iact:property name="dataType"/>
    <iact:actionData xml:id="d28">
      <inkml:trace xmlns:inkml="http://www.w3.org/2003/InkML" xml:id="stk28" contextRef="#ctx0" brushRef="#br0">10490 7235 0,'0'0'15,"0"0"-15,0 0 31,0 0 -31,0 0 0,88 -16 32,-60 16 -32,0 -4 0,0 4 15,8 -8 -15,-4 4 47,-4 -4 -47,8 16 0,-4 -8 31,4 -4 -31,4 4 15,4 -8 -15,8 12 32,8 -12 -32,-12 4 0,4 8 0,-8 -4 31,-12 4 -31,0 0 0,-8 -16 31,0 12 -31,0 0 0,0 0 31,-4 4 -31,0 4 0,-4 -4 32,0 -4 -32,12 12 0,0 -12 15,8 8 -15,-4 4 32,-4 -8 -32,8 -8 0,-8 12 31,12 -8 -31,0 8 0,-16 -4 31,4 0 -31,4 -8 0,-8 8 31,0 -8 -31,0 8 0,-8 4 32,0 0 -32,0 -4 0,12 0 15,0 0 -15,-4 0 31,8 -4 -31,-8 0 0,12 -8 16,-4 8 -16,36 12 31,-12 -12 -31,16 0 16,-8 -4 -16,-4 8 16,-12 4 -16,-8 0 31,4 4 -31,-20 -12 0,0 4 15,4 -8 -15,8 -4 32,12 16 -32,12 -8 15,12 16 -15,0 -8 16,-4 0 -16,-8 0 31,-8 0 -31,-16 8 0,-4 -12 31,-12 -12 -31,-8 8 0,8 0 16,0 4 -16,0 -4 31,8 0 -31,20 16 16,-4 -20 -16,4 0 16,8 8 -16,8 8 31,-12 -8 -31,-12 -4 0,-8 4 31,-4 -4 -31,-8 12 0,4 -12 31,-4 4 -31,-4 -8 0,4 8 16,0 0 -16,0 4 31,8 20 -31,20 -8 0,8 -8 31,16 0 -31,44 -4 0,-32 0 32,-24 8 -32,4 8 0,-20 4 15,-4 -8 -15,-8 8 32,4 12 -32,0 0 0,-4 -16 31,-24 -8 -31,-20 -72 0,12 56 15,0 0 -15,0 0 0</inkml:trace>
    </iact:actionData>
  </iact:action>
  <iact:action type="add" startTime="253646">
    <iact:property name="dataType"/>
    <iact:actionData xml:id="d29">
      <inkml:trace xmlns:inkml="http://www.w3.org/2003/InkML" xml:id="stk29" contextRef="#ctx0" brushRef="#br0">15706 6699 0,'0'0'16,"0"0"-16,0 0 15,0 0 -15,0 0 0,0 0 0,0 0 31,0 0 -31,0 0 0,0 0 0,0 0 0,-76 -100 63,56 88 -63,-4 -4 16,4 -8 -16,-12 4 31,-4 0 -31,4 12 0,-20 -4 31,8 0 -31,-24 4 16,8 0 -16,-4 -8 0,8 4 31,4 16 -31,16 -20 16,0 20 -16,0 -20 15,0 24 -15,-4 12 31,-4 -4 -31,0 4 0,-8 8 16,0 -16 -16,4 16 31,-4 -4 -31,4 0 16,8 -8 -16,16 -4 16,0 20 -16,-4 4 31,12 12 -31,0 -8 0,0 12 31,8 4 -31,4 4 0,0 -12 30,-12 12 -30,4 -4 0,0 -16 16,8 0 -16,0 0 31,8 8 -31,-4 0 0,8 -8 31,0 8 -31,4 16 0,-4 20 16,4 28 -16,8 -24 31,-8 -4 -31,4 -24 16,-4 0 -16,12 -12 16,-12 -8 -16,8 12 31,4 12 -31,4 -4 0,20 -8 31,-8 0 -31,12 12 0,4 -24 31,4 0 -31,-12 -16 0,0 0 16,-4 -16 -16,-4 12 31,-8 -12 -31,-12 -12 16,0 0 -16,-4 8 15,16 -16 -15,8 4 32,8 8 -32,16 -8 0,0 -4 15,12 0 -15,0 -8 32,-12 0 -32,-12 -4 15,-16 0 -15,-8 -8 16,-4 0 -16,-4 -4 31,4 -4 -31,-8 4 0,4 -4 31,0 4 -31,0 -20 0,-4 12 16,12 4 -16,-4 12 29,4 0 -29,4 12 0,0 -16 31,0 -4 -31,-4 4 0,0 4 32,-4 0 -32,-12 12 0,8 -28 15,-16 -16 -15,4 4 32,-4 -4 -32,-8 -12 15,-4 24 -15,4 0 16,0 0 -16,-16 0 31,0 24 -31,0 0 0,-4 4 16,8 -4 -16,-20 -16 31,-16 12 -31,-4 -28 0,-4 -28 31,8 -4 -31,8 -16 0,8 12 31,-12 12 -31,-20 12 16,-104 -8 -16,-24 -44 16,196 120 -16,0 0 15,0 0 -15</inkml:trace>
    </iact:actionData>
  </iact:action>
  <iact:action type="add" startTime="255797">
    <iact:property name="dataType"/>
    <iact:actionData xml:id="d30">
      <inkml:trace xmlns:inkml="http://www.w3.org/2003/InkML" xml:id="stk30" contextRef="#ctx0" brushRef="#br0">15854 8063 0,'-24'56'31,"24"-56"-31,0 0 16,68 0 -16,-24 0 31,12 24 -31,-4 -12 0,4 -4 32,-16 8 -32,4 24 0,-8 8 31,-4 -16 -31,-4 16 0,0 -16 31,0 -8 -31,12 20 0,8 0 31,4 -8 -31,4 -12 0,-8 -4 16,4 0 -16,-4 -8 31,-4 0 -31,-8 0 0,-12 8 31,-4 4 -31,8 -4 0,-4 -8 16,-4 4 -16,4 32 31,-8 -8 -31,12 8 0,-4 8 32,4 0 -32,8 4 0,0 -12 31,16 -12 -31,0 -16 0,8 0 15,-4 8 -15,-4 -16 32,-12 8 -32,-4 8 19,-8 -16 -19,-4 20 16,-4 -8 -16,8 -4 31,0 12 -31,8 -8 0,0 24 16,20 16 -16,24 0 31,16 0 -31,0 20 16,-28 -28 -16,-12 -4 15,-16 -12 -15,-8 -4 32,8 -8 -32,-4 -28 0,8 20 31,20 4 -31,12 12 0,4 -24 15,-8 12 -15,-16 20 32,0 -16 -32,-32 20 0,-4 -12 31,8 16 -31,-4 -16 0,0 -8 31,8 8 -31,0 -8 0,12 8 31,4 -4 -31,8 0 0,-8 -8 32,-12 -4 -32,-24 -4 0,-20 -24 0,-40 -40 15,48 48 17,0 0 -32,0 0 0</inkml:trace>
    </iact:actionData>
  </iact:action>
  <iact:action type="add" startTime="256956">
    <iact:property name="dataType"/>
    <iact:actionData xml:id="d31">
      <inkml:trace xmlns:inkml="http://www.w3.org/2003/InkML" xml:id="stk31" contextRef="#ctx0" brushRef="#br0">20258 10143 0,'0'0'32,"0"0"-32,0 0 0,0 0 31,0 0 -31,-64 -112 0,44 96 31,-4 8 -31,-8 -4 0,0 -4 31,-12 8 -31,8 -16 0,4 8 16,-8 -4 -16,0 0 31,0 0 -31,-8 -4 0,0 4 32,0 12 -32,-16 8 0,-16 -12 31,0 4 -31,0 -8 0,20 16 31,20 4 -31,8 0 0,-8 4 16,8 -4 -16,4 36 31,-8 -16 -31,-8 -16 0,0 4 30,-8 0 -30,-12 4 0,4 -4 31,12 16 -31,4 -16 0,12 0 16,0 12 -16,12 0 31,4 8 -31,4 -4 16,12 4 -16,-4 -12 16,-8 16 -16,4 28 31,8 -16 -31,-4 0 0,-4 8 15,4 -12 -15,0 -16 32,-8 4 -32,0 8 0,8 0 31,-4 -12 -31,16 -4 0,-4 12 31,4 -8 -31,-4 8 0,4 -4 31,4 8 -31,-4 4 0,-8 20 16,8 -12 -16,-4 -4 31,4 12 -31,0 -24 0,0 12 32,0 -12 -32,8 -4 0,-12 -4 31,0 -8 -31,12 0 0,0 -4 15,-4 8 -15,16 0 32,-8 -8 -32,4 12 15,4 0 -15,12 -4 16,16 12 -16,-56 -36 31,0 0 -31,160 104 0,-96 -64 16,-28 -8 -16,-8 0 30,0 8 -30,-4 -12 16,0 -4 -16,0 -8 15,-8 8 -15,8 0 32,4 -12 -32,12 -8 0,8 4 31,4 -8 -31,16 12 0,-4 4 15,8 -16 -15,-20 0 32,-16 -8 -32,-12 8 15,0 -16 -15,-8 0 16,0 4 -16,8 16 31,-8 -12 -31,0 12 0,8 0 16,0 -12 -16,16 8 31,4 -4 -31,4 -20 16,-4 0 -16,4 -4 15,-4 8 -15,8 -16 32,0 8 -32,-12 -8 0,-24 0 31,4 -16 -31,-8 0 0,4 -8 31,-4 16 -31,-4 -4 0,4 24 16,0 -12 -16,0 0 31,-8 24 -31,4 -12 0,-12 4 31,4 -8 -31,4 -8 0,-8 12 16,8 -24 -16,-8 -8 31,0 16 -31,4 -16 20,-4 4 -20,-4 -4 15,0 -4 -15,4 8 32,-4 20 -32,4 12 0,4 -12 31,-8 8 -31,-12 -16 0,8 8 31,-4 0 -31,0 16 0,8 -20 16,-16 -12 -16,4 0 31,20 48 -31,0 0 0,44 24 16</inkml:trace>
    </iact:actionData>
  </iact:action>
  <iact:action type="add" startTime="256957">
    <iact:property name="dataType"/>
    <iact:actionData xml:id="d32">
      <inkml:trace xmlns:inkml="http://www.w3.org/2003/InkML" xml:id="stk32" contextRef="#ctx0" brushRef="#brinv">0 0 0</inkml:trace>
    </iact:actionData>
  </iact:action>
  <iact:action type="add" startTime="256958">
    <iact:property name="dataType"/>
    <iact:actionData xml:id="d33">
      <inkml:trace xmlns:inkml="http://www.w3.org/2003/InkML" xml:id="stk33" contextRef="#ctx0" brushRef="#brinv">20693 16955 0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.14748E9" units="dev"/>
        </inkml:traceFormat>
        <inkml:channelProperties>
          <inkml:channelProperty channel="X" name="resolution" value="1.32584" units="1/cm"/>
          <inkml:channelProperty channel="Y" name="resolution" value="1.97077" units="1/cm"/>
          <inkml:channelProperty channel="T" name="resolution" value="1" units="1/dev"/>
        </inkml:channelProperties>
      </inkml:inkSource>
      <inkml:timestamp xml:id="ts0" timeString="2018-11-28T02:01:13.266Z"/>
    </inkml:context>
    <inkml:brush xml:id="br0">
      <inkml:brushProperty name="width" value="0.23714" units="cm"/>
      <inkml:brushProperty name="height" value="0.23714" units="cm"/>
      <inkml:brushProperty name="color" value="#000000"/>
    </inkml:brush>
    <inkml:brush xml:id="br1">
      <inkml:brushProperty name="width" value="0.07905" units="cm"/>
      <inkml:brushProperty name="height" value="0.07905" units="cm"/>
      <inkml:brushProperty name="color" value="#000000"/>
    </inkml:brush>
    <inkml:brush xml:id="br2">
      <inkml:brushProperty name="width" value="0.23714" units="cm"/>
      <inkml:brushProperty name="height" value="0.23714" units="cm"/>
      <inkml:brushProperty name="color" value="#FF0000"/>
    </inkml:brush>
    <inkml:brush xml:id="br3">
      <inkml:brushProperty name="width" value="0.07905" units="cm"/>
      <inkml:brushProperty name="height" value="0.07905" units="cm"/>
      <inkml:brushProperty name="color" value="#FF0000"/>
    </inkml:brush>
    <inkml:brush xml:id="brinv">
      <inkml:brushProperty name="width" value="0.05" units="cm"/>
      <inkml:brushProperty name="height" value="0.05" units="cm"/>
      <inkml:brushProperty name="color" value="#000000"/>
      <inkml:brushProperty name="transparency" value="255"/>
    </inkml:brush>
  </inkml:definitions>
  <iact:action type="add" startTime="6543">
    <iact:property name="dataType"/>
    <iact:actionData xml:id="d0">
      <inkml:trace xmlns:inkml="http://www.w3.org/2003/InkML" xml:id="stk0" contextRef="#ctx0" brushRef="#br0">2026 9533 0,'-24'0'31,"24"0"-31,0 0 0,0 0 31,0 0 -31,-68 43 0,36 -33 31,-8 -15 -31,16 26 0,-16 0 16,-8 11 -16,0 -6 31,-8 -15 -31,4 21 16,4 5 -16,4 5 31,0 16 -31,16 -21 0,16 -16 16,0 6 -16,0 10 15,8 5 -15,8 -5 32,-4 5 -32,4 -10 0,16 -6 31,12 -4 -31,0 20 0,8 -32 31,0 12 -31,28 -1 0,-4 -21 14,-8 26 -14,-4 -10 31,0 -16 -31,-12 11 16,-4 4 -16,-12 1 15,4 21 -15,-4 -5 31,0 -22 -31,-4 27 0,-12 11 32,4 -11 -32,-16 -5 0,-4 -6 15,0 22 -15,-8 -6 32,0 0 -32,-4 -21 15,0 22 -15,-8 -17 16,-8 11 -16,-16 -16 31,-8 11 -31,8 -6 0,-16 6 31,0 26 -31,4 -21 0,40 -68 32,24 -28 -32,0 59 0,0 0 0,0 0 15</inkml:trace>
    </iact:actionData>
  </iact:action>
  <iact:action type="add" startTime="10013">
    <iact:property name="dataType"/>
    <iact:actionData xml:id="d1">
      <inkml:trace xmlns:inkml="http://www.w3.org/2003/InkML" xml:id="stk1" contextRef="#ctx0" brushRef="#br1">6150 4428 0,'-32'-69'16,"32"69"-16,-80 -58 16,24 37 -16,0 -5 30,0 5 -30,0 -1 15,0 22 1,8 22 -16,8 4 0,-4 69 31,28 -10 -31,8 31 0,8 -10 16,16 -6 -16,16 11 31,16 0 -31,8 -11 16,8 -31 -16,-16 -21 15,-4 -48 -15,0 -53 32,8 -53 -32,4 -31 0,-8 5 31,-12 5 -31,-4 -5 0,-4 42 16,-16 -11 -16,-16 54 31,8 26 -31,-12 21 15,0 0 -15,0 68 16,-12 6 -16,12 32 31,4 58 -31,12 37 0,4 10 16,16 6 -16,16 79 31,12 -32 -31,20 -90 16,-76 -174 -16,0 0 0,0 0 15</inkml:trace>
    </iact:actionData>
  </iact:action>
  <iact:action type="add" startTime="10964">
    <iact:property name="dataType"/>
    <iact:actionData xml:id="d2">
      <inkml:trace xmlns:inkml="http://www.w3.org/2003/InkML" xml:id="stk2" contextRef="#ctx0" brushRef="#br1">11998 3604 0,'0'0'16,"0"0"-16,0 0 16,0 0 -16,0 0 15,0 0 -15,56 142 32,-52 1 -32,-8 -21 15,8 15 -15,-4 0 16,0 -5 -16,16 11 31,4 5 -31,0 0 0,0 -32 24,-8 -52 -24,4 -43 31,-8 -21 -31,8 0 0,4 -127 16,4 48 -1,0 -43 -15,-8 -26 31,12 32 -31,-8 0 0,-4 52 32,0 49 -32,4 15 0,-4 47 31,-8 -5 -31,-4 11 0,8 16 16,-16 31 -16,-8 6 31,12 10 -31,-8 -15 15,0 26 -15,-4 -59 16,-8 -31 -16,8 -16 31,-20 -5 -31,0 -42 0,-12 15 32,-4 1 -32,4 -17 0,0 -20 15,-16 31 -15,-4 -11 31,24 -15 -31,28 -21 0,12 63 32,0 0 -32,0 0 0</inkml:trace>
    </iact:actionData>
  </iact:action>
  <iact:action type="add" startTime="12102">
    <iact:property name="dataType"/>
    <iact:actionData xml:id="d3">
      <inkml:trace xmlns:inkml="http://www.w3.org/2003/InkML" xml:id="stk3" contextRef="#ctx0" brushRef="#br1">18238 3958 0,'0'0'31,"0"0"-31,0 0 0,0 0 16,0 0 -16,0 0 0,24 169 30,-52 -148 -14,-16 -5 -16,-4 26 15,4 -31 -15,4 20 32,4 6 -32,16 6 0,-8 36 31,16 32 -31,-4 10 0,12 43 31,16 -5 -31,8 -32 0,24 -11 16,20 -53 -16,28 -15 31,24 -27 -31,-4 -74 0,-12 -84 16,24 -43 -16,-124 180 31,0 0 -31,0 0 0</inkml:trace>
    </iact:actionData>
  </iact:action>
  <iact:action type="add" startTime="13053">
    <iact:property name="dataType"/>
    <iact:actionData xml:id="d4">
      <inkml:trace xmlns:inkml="http://www.w3.org/2003/InkML" xml:id="stk4" contextRef="#ctx0" brushRef="#br1">9150 10004 0,'0'0'31,"0"0"-31,0 0 15,0 0 -15,0 0 0,0 0 0,0 0 16,0 0 -16,0 0 0,-8 -185 47,-12 137 -47,-20 -5 31,-4 11 -31,8 0 16,0 31 -16,12 27 15,-4 11 -15,8 36 31,-8 6 -31,8 36 0,0 1 31,8 -5 -31,8 20 0,20 1 31,8 -33 -31,-8 -15 0,12 -5 31,0 -32 -31,4 -10 0,0 -27 16,16 -22 -16,4 -4 31,16 -11 -31,-12 -11 0,-8 -15 16,-4 -16 -16,-8 -16 31,-20 -6 -31,-4 -4 0,-4 15 31,-8 -27 -31,-16 -9 0,-4 -7 32,0 -9 -32,-20 10 0,4 26 31,8 37 -31,-4 11 0,0 21 31,8 5 -31,4 22 0,16 36 0,0 -26 16,4 6 -16,0 9 0,0 1 31,0 -16 -31,0 0 0,0 0 16,32 153 15,-20 -84 -31,4 10 31,0 54 -31,4 -33 16,0 43 -16,0 -6 15,4 16 -15,-8 -5 32,4 11 -32,-4 -43 0,0 -10 4,-4 -27 -4,16 -15 32,-12 -38 -32,8 -21 15,-8 -21 -15,12 -47 16,-28 63 -16,0 0 31,0 0 -31</inkml:trace>
    </iact:actionData>
  </iact:action>
  <iact:action type="add" startTime="14611">
    <iact:property name="dataType"/>
    <iact:actionData xml:id="d5">
      <inkml:trace xmlns:inkml="http://www.w3.org/2003/InkML" xml:id="stk5" contextRef="#ctx0" brushRef="#br1">22990 10099 0,'28'16'31,"-28"-16"-31,0 0 0,84 84 32,-44 -62 -32,0 -17 0,0 -21 31,-4 -5 -31,-4 5 0,-4 -21 31,-12 11 -31,-4 -6 0,-12 5 31,-8 1 -31,0 0 0,-24 -59 16,0 22 -16,8 -38 31,-28 27 -31,12 5 0,0 32 20,4 -10 -20,-4 47 0,16 10 32,-4 -4 -32,0 10 0,-4 5 15,-4 26 -15,4 -10 32,0 21 -32,16 -10 0,4 15 31,8 -4 -31,-8 9 0,4 17 31,16 -1 -31,24 22 0,0 -5 31,12 9 -31,4 7 0,8 -38 16,16 0 0,4 -15 -16,-8 -27 15,-4 -48 -15,-4 -52 16,12 -138 -16,-72 201 31,0 0 -31,0 0 0</inkml:trace>
    </iact:actionData>
  </iact:action>
  <iact:action type="add" startTime="16035">
    <iact:property name="dataType"/>
    <iact:actionData xml:id="d6">
      <inkml:trace xmlns:inkml="http://www.w3.org/2003/InkML" xml:id="stk6" contextRef="#ctx0" brushRef="#br1">6050 16330 0,'24'42'31,"-24"-42"-31,0 0 0,-84 -52 31,52 62 -31,0 11 16,16 16 -16,-4 -10 16,8 4 -16,-12 12 31,8 -6 -31,0 5 0,4 0 31,12 11 -31,8 -5 0,-8 -17 16,0 27 -16,8 -21 31,-4 22 -31,4 -12 16,-8 1 -16,4 -6 15,12 16 -15,-4 53 32,4 -5 -32,0 -16 0,0 -11 31,-8 -16 -31,0 6 0,-4 5 31,4 -21 -31,0 -11 0,4 22 16,-8 -17 -16,-4 6 31,0 21 -31,12 21 0,-12 -21 31,-4 -5 -31,4 0 0,-8 -17 31,-8 22 -31,-8 -31 0,0 -27 16,-8 -11 -16,0 0 31,-4 0 -31,0 -5 0,0 -5 32,8 -37 -32,20 -37 0,28 -32 31,-8 -11 -31,-12 122 0,0 0 0,0 0 15</inkml:trace>
    </iact:actionData>
  </iact:action>
  <iact:action type="add" startTime="16785">
    <iact:property name="dataType"/>
    <iact:actionData xml:id="d7">
      <inkml:trace xmlns:inkml="http://www.w3.org/2003/InkML" xml:id="stk7" contextRef="#ctx0" brushRef="#br1">5586 17223 0,'0'0'31,"0"0"-31,0 0 16,92 48 -16,-40 -43 15,40 11 -15,16 -11 16,24 -21 0,-4 -21 -16,32 -21 31,-160 58 -31,0 0 0,0 0 16</inkml:trace>
    </iact:actionData>
  </iact:action>
  <iact:action type="add" startTime="17610">
    <iact:property name="dataType"/>
    <iact:actionData xml:id="d8">
      <inkml:trace xmlns:inkml="http://www.w3.org/2003/InkML" xml:id="stk8" contextRef="#ctx0" brushRef="#br1">11886 16552 0,'0'0'16,"0"0"-16,-68 -137 31,32 94 -31,4 33 0,0 -22 31,4 43 -31,4 10 0,0 21 16,-8 43 -16,8 4 31,0 38 -31,16 -10 16,8 -1 -1,12 27 -15,8 -27 0,0 -26 32,0 -32 -32,0 -26 15,8 -32 -15,4 -43 0,0 -31 31,8 -31 -31,0 -6 16,-16 -11 -16,-4 22 16,0 4 -16,-8 12 31,-16 26 -31,4 21 0,-12 37 16,-8 0 -1,4 5 -15,4 11 0,-4 10 31,8 -20 -31,0 4 0,8 11 0,0 0 16,20 1 13,-4 4 -29,8 22 16,-4 4 0,-8 -9 -16,4 10 31,-12 26 -31,12 -10 0,-4 36 31,12 38 -31,-12 -27 0,12 -15 16,-4 -17 -16,-8 -26 31,-8 -21 -31,-4 -5 16,-8 -16 -16,-4 -6 15,-12 6 -15,-12 -16 31,0 27 -31,-12 -22 0,-4 21 32,12 -15 -32,-8 5 0,12 0 15,0 -6 -15,4 17 32,-16 -33 -32,-8 17 0,-16 21 31,72 -32 -31,0 0 0,0 0 0</inkml:trace>
    </iact:actionData>
  </iact:action>
  <iact:action type="add" startTime="19147">
    <iact:property name="dataType"/>
    <iact:actionData xml:id="d9">
      <inkml:trace xmlns:inkml="http://www.w3.org/2003/InkML" xml:id="stk9" contextRef="#ctx0" brushRef="#br1">18006 16478 0,'-108'-164'32,"108"164"-32,0 0 15,0 0 -15,0 0 0,-4 143 31,20 -64 -31,0 6 32,-4 36 -32,8 6 0,0 16 15,-8 -6 1,4 1 -16,4 -11 31,0 -27 -31,0 -5 0,-4 -42 31,-4 -16 -31,-8 -27 0,0 -4 16,-4 -6 -16,0 0 0,-4 0 0,4 0 0,0 0 31,0 0 -31,0 0 0,0 0 32,0 0 -32,0 0 0,0 0 0,0 0 0,-20 -164 78,20 116 -78,12 -26 0,28 -10 31,4 -38 -31,-8 11 0,8 21 31,-8 27 -31,-4 31 0,0 -31 31,-4 52 -31,-12 11 0,0 43 16,-4 -38 -16,-4 21 0,0 1 31,-4 -6 -31,0 5 0,-8 11 16,8 -21 -16,-8 16 31,4 -6 -31,0 17 16,0 -17 -1,0 -5 -15,4 27 32,4 15 -32,-12 -36 15,8 20 -15,-12 6 16,12 -5 -16,-4 -1 31,12 22 -31,-4 -32 0,-4 16 16,-4 -6 -16,-4 1 31,4 5 -31,-8 21 0,0 -32 31,8 -42 -31,0 0 0,0 0 0</inkml:trace>
    </iact:actionData>
  </iact:action>
  <iact:action type="add" startTime="24799">
    <iact:property name="dataType"/>
    <iact:actionData xml:id="d10">
      <inkml:trace xmlns:inkml="http://www.w3.org/2003/InkML" xml:id="stk10" contextRef="#ctx0" brushRef="#br1">5998 2277 0,'0'0'31,"0"0"-31,-100 -74 15,40 63 -15,0 -26 32,12 27 -32,-12 -17 0,12 43 15,-8 -5 1,8 26 -16,0 26 16,8 1 -16,4 10 31,4 16 -31,8 -11 0,12 5 31,20 17 -31,12 -1 0,8 11 16,-4 -10 -16,16 -43 31,0 -26 -31,4 -27 16,0 -16 -16,-4 -42 15,-4 -5 -15,12 -37 31,0 -16 -31,0 16 0,0 10 16,-8 11 -16,4 22 31,4 -7 -31,8 1 16,4 -5 -16,-20 31 16,-12 22 -16,8 -1 31,-8 -5 -31,0 16 0,-4 21 31,-12 -15 -31,4 4 0,0 11 31,4 48 -31,-4 -37 0,0 26 32,-8 -5 -32,-4 -16 0,0 5 15,-8 11 -15,8 -11 31,-16 6 -31,0 10 0,-8 -21 14,4 -5 -14,0 5 31,-4 -32 -31,8 -5 16,4 -37 -16,4 -5 16,-8 -22 -16,-8 -10 31,-12 21 -31,4 -10 0,-8 15 31,-12 17 -31,-8 -6 0,-24 -6 31,16 -20 -31,16 -32 0,48 95 16,0 0 -16,0 0 0</inkml:trace>
    </iact:actionData>
  </iact:action>
  <iact:action type="add" startTime="26108">
    <iact:property name="dataType"/>
    <iact:actionData xml:id="d11">
      <inkml:trace xmlns:inkml="http://www.w3.org/2003/InkML" xml:id="stk11" contextRef="#ctx0" brushRef="#br1">11918 2319 0,'0'0'16,"0"0"-16,0 0 15,0 0 -15,0 -158 32,-28 137 -32,0 5 0,-4 -5 31,4 10 -31,4 27 0,4 5 31,4 16 -31,-4 21 0,8 6 31,8 -1 -31,4 -10 0,12 5 16,0 11 -16,0 15 31,-4 -4 -31,4 -43 0,4 -6 31,4 -10 -31,8 -31 0,12 -32 32,-16 5 -32,16 -11 0,0 -10 15,4 10 -15,12 -26 32,0 16 -32,-8 16 0,0 -32 31,-4 0 -31,4 26 15,-8 -5 -15,-8 38 16,-12 -1 -16,0 16 16,4 5 -16,-4 -5 31,16 53 -31,0 -11 16,8 -10 -16,-8 42 15,-12 -11 -15,4 -5 31,-16 1 -31,-12 -28 0,-12 -15 32,-8 0 -32,-8 -16 0,-24 26 31,12 -26 -31,-20 22 0,16 -33 31,0 11 -31,4 -11 0,-4 -20 16,4 -22 -16,0 0 31,16 21 -31,4 1 0,0 4 16,-16 1 -16,-12 -27 31,-4 -26 -31,16 -1 16,36 80 -16,0 0 0,0 0 15</inkml:trace>
    </iact:actionData>
  </iact:action>
  <iact:action type="add" startTime="27365">
    <iact:property name="dataType"/>
    <iact:actionData xml:id="d12">
      <inkml:trace xmlns:inkml="http://www.w3.org/2003/InkML" xml:id="stk12" contextRef="#ctx0" brushRef="#br1">18298 1939 0,'0'0'16,"0"0"-16,0 0 15,0 0 -15,0 0 32,8 -138 -32,-36 101 0,-24 -15 31,4 25 -31,0 -5 0,-12 32 31,4 0 -31,-4 32 0,16 26 15,8 22 -15,8 20 0,12 11 16,16 10 -16,0 22 31,8 -37 -31,12 -16 0,-4 -37 31,12 -32 -31,12 -42 0,4 -11 32,8 -10 -32,0 -11 0,28 -48 15,-4 -41 -15,4 4 32,-28 11 -32,-8 32 15,-4 42 -15,-16 6 16,0 5 -16,12 31 31,-8 -15 -31,4 20 0,4 17 31,4 -11 -31,12 21 0,8 0 32,-12 -5 -32,-12 0 0,4 0 15,-12 0 -15,-8 10 31,-4 0 -31,-4 22 0,-4 0 32,-4 -1 -32,0 11 0,-20 -16 15,4 1 -15,-4 -12 32,-4 -4 -32,0 15 0,-12 -26 31,-16 -16 -31,-20 16 0,-8 -37 31,0 0 -31,12 -27 0,0 -10 16,16 0 -16,8 10 45,0 -10 -45,16 21 16,0 5 -16,-20 1 15,-16 10 -15,60 21 31,0 0 -31,0 0 0</inkml:trace>
    </iact:actionData>
  </iact:action>
  <iact:action type="add" startTime="28720">
    <iact:property name="dataType"/>
    <iact:actionData xml:id="d13">
      <inkml:trace xmlns:inkml="http://www.w3.org/2003/InkML" xml:id="stk13" contextRef="#ctx0" brushRef="#br1">23742 7684 0,'0'0'16,"0"0"-16,0 0 31,0 0 -31,0 0 0,0 0 16,0 0 -16,-72 -138 31,12 80 -31,-4 11 0,4 10 31,4 31 -31,12 22 16,12 21 -16,4 32 16,8 21 -16,4 -22 15,8 6 -15,0 0 32,8 0 -32,4 11 0,8 -43 31,0 -15 -31,8 -27 0,8 0 31,16 -85 -31,4 1 0,12 -12 31,8 1 -31,24 -37 0,4 -37 16,-4 42 -16,-24 27 31,-4 10 -31,-12 26 0,-12 38 30,8 0 -30,0 4 0,0 44 32,-4 -1 -32,-4 5 0,0 1 15,-8 15 -15,0 32 32,-4 10 -32,-28 33 0,4 10 31,-4 -11 -31,-12 -5 0,-4 -37 31,-4 -11 -31,0 -26 0,-8 -16 16,8 1 -16,-16 -17 31,-16 -37 -31,-20 11 16,-4 -21 -16,16 5 15,12 -21 -15,8 -11 31,-8 0 -31,-16 -5 0,-8 5 32,-44 -10 -32,-4 26 0,28 6 15,92 47 -15,0 0 0,0 0 32</inkml:trace>
    </iact:actionData>
  </iact:action>
  <iact:action type="add" startTime="30068">
    <iact:property name="dataType"/>
    <iact:actionData xml:id="d14">
      <inkml:trace xmlns:inkml="http://www.w3.org/2003/InkML" xml:id="stk14" contextRef="#ctx0" brushRef="#br1">20054 17657 0,'0'0'41,"0"0"-41,-72 -16 0,32 26 31,-4 11 -31,4 -10 16,4 5 -16,0 26 16,16 32 -16,8 -10 31,-4 20 -31,4 6 15,16 -16 -15,4 -11 16,20 1 -16,12 -27 31,-4 -21 -31,12 -22 0,12 -36 16,24 -32 -16,0 -37 31,-4 -21 -31,0 -11 0,-16 6 31,0 37 -31,4 4 0,12 22 32,16 22 -32,-8 -7 0,-20 28 15,-28 25 -15,-12 28 32,-12 20 -32,-12 42 0,4 17 31,-20 -17 -31,4 1 0,-8 -11 31,-8 0 -31,8 -27 0,-4 -4 31,0 -27 -31,-8 -1 0,-4 -30 16,-8 -7 -16,-4 -9 31,-12 4 -31,4 17 0,4 -17 31,-8 6 -31,0 -16 0,-4 -16 32,4 -5 -32,4 16 0,-8 -11 14,-16 11 -14,-12 -48 32,12 -10 -32,76 100 15,0 0 -15,0 0 0</inkml:trace>
    </iact:actionData>
  </iact:action>
  <iact:action type="add" startTime="31419">
    <iact:property name="dataType"/>
    <iact:actionData xml:id="d15">
      <inkml:trace xmlns:inkml="http://www.w3.org/2003/InkML" xml:id="stk15" contextRef="#ctx0" brushRef="#br1">12362 19454 0,'0'0'15,"0"0"-15,0 0 16,-72 -16 -16,48 10 31,-16 -4 -31,-4 5 0,0 -6 31,0 32 -31,8 11 0,8 -11 16,8 5 -16,8 22 31,12 31 -31,12 -10 0,4 37 31,12 -1 -31,4 -9 0,16 -23 32,8 -25 -32,-8 -6 0,8 -21 31,-8 -5 -31,-8 -26 0,4 -6 16,-4 -26 -16,0 -11 31,0 -21 -31,8 -32 0,12 0 31,0 6 -31,0 37 0,-8 4 31,4 12 -31,-20 -6 0,0 42 16,-4 6 -16,0 -16 31,-8 16 -31,8 15 0,-24 -4 31,8 20 -31,0 0 0,0 22 32,-20 5 -32,0 10 0,-8 11 15,-12 16 -15,20 26 32,0 -10 -32,-4 -43 15,-4 -20 -15,0 -17 16,-4 6 -16,-12 -27 31,0 -5 -31,-4 -32 0,0 -5 31,-4 -10 -31,0 15 0,0 -26 32,-20 -42 -32,-12 -22 0,-12 11 15,16 11 -15,12 10 31,0 32 -31,20 0 0,-4 15 32,8 27 -32,0 1 0,-20 -33 31,-36 16 -31,84 32 0,0 0 0,0 0 16</inkml:trace>
    </iact:actionData>
  </iact:action>
  <iact:action type="add" startTime="32775">
    <iact:property name="dataType"/>
    <iact:actionData xml:id="d16">
      <inkml:trace xmlns:inkml="http://www.w3.org/2003/InkML" xml:id="stk16" contextRef="#ctx0" brushRef="#br1">6346 19617 0,'0'0'31,"0"0"-31,0 0 0,-88 -37 31,64 16 -31,4 5 0,-8 -21 16,-12 -5 -16,-4 37 31,-4 -16 -31,-4 10 16,12 11 0,16 -16 -16,-4 16 0,16 16 31,4 -5 -31,8 20 0,16 -9 31,-12 15 -31,8 15 0,0 7 31,12 -7 -31,0 1 0,8 16 16,0 -16 -16,0 0 31,-4 -11 -31,0 -16 0,0 -10 31,-4 0 -31,4 -11 0,-4 -10 16,8 0 -16,-8 -22 31,0 1 -31,-4 -11 16,12 -21 -16,4 -11 16,12 -26 -16,0 -11 31,4 16 -31,-8 43 0,8 -22 31,4 16 -31,-12 0 0,-4 16 31,-4 0 -31,-16 6 0,-4 10 16,0 15 -16,-8 6 0,4 43 29,-4 -22 -29,-4 16 31,12 5 -31,-8 -5 0,-4 -11 32,0 27 -32,-4 -10 0,-4 -17 15,0 0 -15,0 22 32,-8 10 -32,0 -21 15,0 -10 -15,-4 10 16,8 0 -16,-4 -11 31,4 -26 -31,-8 -32 0,8 16 31,-8 32 -31,4 -5 0,-4 -27 16,-8 0 -16,-4 -10 31,-8 -22 -31,0 16 16,-12 -10 -16,-12 -11 15,-8 11 -15,12 53 32,0 15 -32,24 -37 0,-16 38 31,48 -27 -31,0 0 0,0 0 16</inkml:trace>
    </iact:actionData>
  </iact:action>
  <iact:action type="add" startTime="34833">
    <iact:property name="dataType"/>
    <iact:actionData xml:id="d17">
      <inkml:trace xmlns:inkml="http://www.w3.org/2003/InkML" xml:id="stk17" contextRef="#ctx0" brushRef="#br1">186 7990 0,'-92'37'32,"92"-37"-32,0 0 14,-28 185 -14,12 -106 16,16 22 -16,-8 -17 16,8 -4 -1,12 -27 -15,-4 5 16,20 -32 -16,4 11 31,-4 -16 -31,0 11 16,0 -43 -16,4 -10 15,4 16 -15,-4 -6 32,0 -4 -32,-16 4 0,12 -5 31,-8 -26 -31,4 5 0,0 10 31,0 1 -31,-8 -16 0,0 -16 16,-8 -32 -16,-4 5 31,0 -31 -31,-16 21 0,-16 16 31,16 20 -31,-4 28 0,8 4 31,-16 11 -31,0 1 0,0 -12 16,-8 6 -16,8 10 31,-20 27 -31,4 21 16,-4 32 -16,-4 5 16,48 -74 -16,0 0 31,0 0 -31</inkml:trace>
    </iact:actionData>
  </iact:action>
  <iact:action type="add" startTime="42377">
    <iact:property name="dataType"/>
    <iact:actionData xml:id="d18">
      <inkml:trace xmlns:inkml="http://www.w3.org/2003/InkML" xml:id="stk18" contextRef="#ctx0" brushRef="#br2">2270 9206 0,'4'0'32,"-4"0"-32,0 0 15,0 0 -15,0 0 0,0 0 0,0 0 31,0 0 -31,-72 90 16,36 -85 15,-8 0 -31,16 16 16,-4 -15 -16,0 -6 16,12 15 -16,0 -30 31,-4 -1 -31,8 10 0,0 -4 31,4 -1 -31,8 1 0,-12 -22 16,-4 0 -16,0 1 31,-4 15 -31,0 -5 16,0 0 -16,0 -1 15,-32 -9 -15,0 15 31,-20 5 -31,12 1 0,8 41 16,4 -9 -16,12 -7 31,12 17 -31,0 16 16,4 -11 -16,8 21 16,-4 -11 -16,-8 38 31,-12 -22 -31,-4 1 29,4 -27 -29,-8 16 0,4 -11 32,-4 0 -32,0 6 15,8 5 -15,12 -6 16,8 27 -16,-4 37 31,12 5 -31,8 -15 0,0 5 31,4 -33 -31,4 -14 0,0 -17 16,-8 0 -16,4 11 31,-8 10 -31,4 -15 16,4 15 -16,0 17 16,-4 15 -16,12 0 31,8 16 -31,-8 -32 0,8 -31 31,8 -16 -31,-4 10 0,8 0 31,0 -26 -31,-4 5 0,16 11 16,4 -16 -16,12 21 31,-4 -6 -31,-4 17 16,-4 -11 -16,-8 0 15,-8 -21 -15,-4 42 32,-8 -11 -32,8 1 0,0 -11 15,-8 0 -15,-8 -5 32,12 5 -32,12 -32 15,-12 6 -15,4 -27 16,12 16 -16,16 -11 15,12 11 -15,-8 -10 32,4 4 -32,-12 -4 15,-16 -22 -15,0 16 16,-8 -5 -16,-8 -16 31,4 -11 -31,-4 -4 16,4 9 -16,-4 12 15,0 -22 -15,4 0 32,-4 5 -32,0 -4 0,8 4 15,8 16 -15,8 -10 32,16 -16 -32,0 16 15,-20 -1 -15,12 12 16,-8 -38 -16,0 -5 31,-8 -5 -31,-4 5 0,-12 10 16,-4 -5 -16,-8 6 31,0 -16 -31,-4 36 0,-4 -4 31,8 10 -31,0 0 0,-4 10 31,4 -31 -31,0 6 0,-4 9 32,-4 -15 -32,0 -26 0,-12 -27 15,0 -11 -15,4 22 32,-8 31 -32,8 -5 15,-8 42 -15,-12 0 16,16 11 -16,-12 11 31,0 -27 -31,-4 16 0,0 10 16,-8 -26 -16,4 16 29,-4 -32 -29,4 16 0,12 5 31,0 -5 -31,0 -16 0,8 11 31,4 -5 -31,8 31 0,-4 -16 16,0 11 -16,-4 -5 31,-4 15 -31,4 -5 0,-4 16 32,0 0 -32,-4 16 0,0 -16 31,-4 5 -31,-4 22 15,28 -27 -15,0 0 16,-116 63 -16,44 1 31,0 -1 -31,-28 64 0,20 -16 32,36 -37 -32,16 -48 0,12 1 15,4 4 -15,8 12 31,-16 -17 -31,0 11 0,4 16 32,0 -11 -32,16 -42 0,0 0 0,52 37 15</inkml:trace>
    </iact:actionData>
  </iact:action>
  <iact:action type="add" startTime="61968">
    <iact:property name="dataType"/>
    <iact:actionData xml:id="d19">
      <inkml:trace xmlns:inkml="http://www.w3.org/2003/InkML" xml:id="stk19" contextRef="#ctx0" brushRef="#br1">5410 1579 0,'0'0'32,"0"0"-32,0 0 0,0 0 31,76 133 -31,-48 -54 0,8 5 16,0 33 -16,4 9 31,4 -25 -31,12 15 15,8 -42 -15,4 21 16,8 -21 -16,8 -16 31,-8 -5 -31,-8 0 0,-24 5 41,-16 -5 -41,-16 -21 0,-4 21 31,-12 -16 -31,0 -16 0,-16 -21 0,-16 -32 15,36 32 17,0 0 -32,0 0 0</inkml:trace>
    </iact:actionData>
  </iact:action>
  <iact:action type="add" startTime="62618">
    <iact:property name="dataType"/>
    <iact:actionData xml:id="d20">
      <inkml:trace xmlns:inkml="http://www.w3.org/2003/InkML" xml:id="stk20" contextRef="#ctx0" brushRef="#br1">6170 1268 0,'0'0'31,"0"0"-31,0 0 0,-12 163 16,-20 -78 -16,0 -6 31,-16 16 -31,0 -15 16,-4 15 -1,-4 53 -15,-4 53 0,-8 -6 32,0 -20 -32,16 4 15,0 1 -15,0 -32 16,-40 21 -16,92 -169 31,0 0 -31,0 0 0</inkml:trace>
    </iact:actionData>
  </iact:action>
  <iact:action type="add" startTime="65356">
    <iact:property name="dataType"/>
    <iact:actionData xml:id="d21">
      <inkml:trace xmlns:inkml="http://www.w3.org/2003/InkML" xml:id="stk21" contextRef="#ctx0" brushRef="#br1">6810 1162 0,'0'0'16,"0"0"-16,-36 217 31,24 -59 -31,-8 -47 0,4 0 31,8 0 -31,0 -21 0,8 -16 31,8 -21 -31,-16 -16 0,12 -16 16,8 -5 -16,-12 -16 31,12 10 -31,0 -31 0,8 21 32,8 -21 -32,0 0 0,0 5 31,4 16 -31,8 5 0,-4 -26 15,-4 26 -15,4 -10 32,16 -5 -32,-4 -22 0,-12 37 31,4 -10 -31,-8 0 0,-32 5 31,-36 -11 -31,16 -15 0,20 26 0,0 0 16,0 0 -16</inkml:trace>
    </iact:actionData>
  </iact:action>
  <iact:action type="add" startTime="65839">
    <iact:property name="dataType"/>
    <iact:actionData xml:id="d22">
      <inkml:trace xmlns:inkml="http://www.w3.org/2003/InkML" xml:id="stk22" contextRef="#ctx0" brushRef="#br1">6902 1125 0,'0'0'32,"0"0"-32,0 0 0,0 0 31,0 0 -31,16 143 0,-8 -75 31,0 22 -31,-12 26 0,8 22 16,-12 26 -1,-8 10 -15,20 64 16,-4 -16 -16,12 -16 31,-4 -53 -31,4 -21 0,8 -58 32,-20 -74 -32,0 0 0,0 0 0</inkml:trace>
    </iact:actionData>
  </iact:action>
  <iact:action type="add" startTime="66650">
    <iact:property name="dataType"/>
    <iact:actionData xml:id="d23">
      <inkml:trace xmlns:inkml="http://www.w3.org/2003/InkML" xml:id="stk23" contextRef="#ctx0" brushRef="#br1">5274 5665 0,'0'0'16,"0"0"-16,0 0 31,-72 74 -31,60 -43 15,-4 12 -15,-4 -22 16,-8 32 -16,-16 10 31,0 16 -31,-4 6 16,4 26 -16,0 -11 16,12 -36 -16,0 -27 31,12 16 -31,4 -6 0,0 -26 31,16 -10 -31,0 -11 0,0 0 0,56 -74 16,-20 -11 14,16 -20 -30,-4 -6 0,16 -16 31,0 -5 -31,12 -11 0,-8 32 31,-20 32 -31,-16 37 0,-16 26 16,-4 16 -16,-12 0 0,0 0 31,0 0 -31,-52 126 32,24 -46 -32,-24 -6 0,4 10 31,-16 22 -31,-8 -11 0,-4 21 31,4 -5 -31,-28 0 0,32 -52 31,68 -59 -31,0 0 0,0 0 0</inkml:trace>
    </iact:actionData>
  </iact:action>
  <iact:action type="add" startTime="67431">
    <iact:property name="dataType"/>
    <iact:actionData xml:id="d24">
      <inkml:trace xmlns:inkml="http://www.w3.org/2003/InkML" xml:id="stk24" contextRef="#ctx0" brushRef="#br1">4690 5564 0,'0'0'15,"0"0"-15,0 0 16,0 0 -16,0 0 0,0 0 0,0 0 31,0 0 -31,-28 185 31,36 -137 -31,0 36 32,-8 12 -32,4 -1 0,12 10 31,-12 -9 -31,4 -17 0,0 -16 31,-8 22 -31,4 -27 0,0 -16 31,-12 -15 -31,8 -17 0,0 -10 16,0 0 -16,4 0 0,-4 0 0,0 0 31,0 0 -31,0 0 0,0 0 0,0 0 0,0 0 0,0 0 0,0 0 0,0 0 31,0 0 -31,72 101 79,-36 -91 -79,8 -20 31,8 -1 -31,0 38 0,4 -27 31,-8 -6 -31,8 6 0,-12 6 16,16 9 -16,-16 -9 31,-8 -75 -31,-36 69 16,0 0 -16,0 0 0</inkml:trace>
    </iact:actionData>
  </iact:action>
  <iact:action type="add" startTime="71173">
    <iact:property name="dataType"/>
    <iact:actionData xml:id="d25">
      <inkml:trace xmlns:inkml="http://www.w3.org/2003/InkML" xml:id="stk25" contextRef="#ctx0" brushRef="#br1">5982 19020 0,'112'-21'31,"-112"21"-31,0 0 0,0 0 15,108 42 -15,-64 6 32,8 5 -32,12 31 15,8 11 -15,-8 11 16,8 16 -16,16 31 31,12 11 -31,-20 -16 0,-4 5 16,-4 -16 -16,-8 -10 31,-32 -32 -31,-16 -5 16,-16 -90 -16,0 0 0,0 0 15</inkml:trace>
    </iact:actionData>
  </iact:action>
  <iact:action type="add" startTime="71672">
    <iact:property name="dataType"/>
    <iact:actionData xml:id="d26">
      <inkml:trace xmlns:inkml="http://www.w3.org/2003/InkML" xml:id="stk26" contextRef="#ctx0" brushRef="#br1">6638 18920 0,'0'0'31,"0"0"-31,0 0 0,0 0 31,0 0 -31,0 0 0,0 0 0,-60 185 16,12 -95 15,-4 15 -31,-4 27 16,0 -10 -16,0 21 15,0 -1 -15,20 6 31,-8 -31 -31,8 -49 0,-40 -52 16,76 -16 -16,0 0 0,0 0 47</inkml:trace>
    </iact:actionData>
  </iact:action>
  <iact:action type="add" startTime="72493">
    <iact:property name="dataType"/>
    <iact:actionData xml:id="d27">
      <inkml:trace xmlns:inkml="http://www.w3.org/2003/InkML" xml:id="stk27" contextRef="#ctx0" brushRef="#br1">7770 19676 0,'0'0'15,"0"0"-15,0 0 16,-72 -59 -16,36 75 31,-20 -5 -31,0 15 0,0 -10 16,0 21 -16,0 -32 31,8 43 -15,4 -16 -16,12 5 0,16 -11 15,12 1 -15,16 -1 32,20 0 -32,12 1 0,4 20 30,-4 -41 -30,4 4 0,4 11 31,4 11 -31,0 -16 0,0 31 31,-8 -20 -31,-16 5 0,-20 5 16,4 0 -16,-8 5 31,-4 5 -31,-12 6 0,8 0 16,-12 11 -16,-4 10 31,-4 5 -31,4 -10 16,-4 -22 -16,0 -15 15,-16 -11 -15,0 -16 32,-4 -15 -32,4 -6 0,20 16 15,-4 -16 -15,12 -5 31,4 -32 -31,4 27 16,4 -27 -16,4 -11 16,8 -15 -16,-4 -11 31,8 6 -31,12 -6 0,0 26 31,-12 -4 -31,0 9 0,-4 7 16,-4 -1 -16,-4 -26 31,8 -22 -31,-8 32 16,-12 1 -16,-24 20 15,28 48 -15,0 0 0,0 0 32</inkml:trace>
    </iact:actionData>
  </iact:action>
  <iact:action type="add" startTime="73936">
    <iact:property name="dataType"/>
    <iact:actionData xml:id="d28">
      <inkml:trace xmlns:inkml="http://www.w3.org/2003/InkML" xml:id="stk28" contextRef="#ctx0" brushRef="#br1">4870 15437 0,'64'26'31,"-64"-26"-31,0 0 0,0 0 16,0 0 -16,96 101 31,-52 -54 -31,-8 1 0,12 21 16,4 5 0,-4 10 -16,-8 1 31,-4 -1 -31,4 -31 0,12 11 15,4 -17 -15,-12 -5 32,-8 -10 -32,-16 -5 15,-8 -17 -15,-16 -10 16,0 -10 -16,-16 4 31,20 6 -31,-88 -47 0,36 4 16,-20 -20 -16,8 5 31,-8 26 -31,0 0 16,8 1 -16,20 4 15,-8 -15 -15,8 10 21,12 1 -21,4 20 0,4 -5 31,20 -5 -31,4 5 0,0 16 0,0 11 0,0 -6 15,0 -5 -15,0 0 0,0 0 0,0 0 32,0 0 -32,0 0 15,0 0 -15,0 0 0,0 0 0,0 0 0,0 0 0,12 196 94,-8 -117 -94,12 11 31,4 0 -31,0 5 0,0 26 32,4 -26 -32,-4 -37 0,-12 -26 15,-8 -27 -15,8 -5 0,0 -74 31,-16 -37 -15,4 -5 -16,0 11 16,-8 -38 -16,-4 5 31,-12 6 -31,16 -16 0,0 -5 31,8 42 -31,-8 -5 0,-12 26 16,0 32 -16,-4 10 31,0 1 -31,16 36 0,0 16 0,12 -10 31,0 16 -31,0 10 0,44 5 32,-4 1 -32,12 20 29,12 1 -29,12 -11 31,28 -6 -31,8 28 0,-32 -38 32,-80 -21 -32,0 0 0,0 0 0</inkml:trace>
    </iact:actionData>
  </iact:action>
  <iact:action type="add" startTime="82289">
    <iact:property name="dataType"/>
    <iact:actionData xml:id="d29">
      <inkml:trace xmlns:inkml="http://www.w3.org/2003/InkML" xml:id="stk29" contextRef="#ctx0" brushRef="#br2">6418 3868 0,'60'-37'31,"-60"37"-31,0 0 15,0 0 -15,0 0 0,0 0 0,0 0 32,0 0 -32,0 0 0,0 0 0,0 0 15,0 0 -15,0 0 0,0 0 0,0 0 16,0 0 -16,0 0 31,0 0 -31,-88 -116 63,56 100 -48,8 -16 -15,8 6 32,-8 -6 -32,12 0 0,-4 16 31,4 22 -31,4 -28 0,-12 22 31,8 -10 -31,-12 -6 0,12 5 31,-4 -4 -31,0 -7 0,0 12 16,-16 5 0,-4 -11 -16,-4 32 15,-12 -11 -15,0 11 45,-12 -11 -45,4 -10 0,4 5 32,12 16 -32,16 -11 0,0 21 15,12 11 -15,0 -26 32,0 -1 -32,4 12 0,8 -17 31,-12 11 -31,0 0 0,-4 -6 31,4 17 -31,-4 36 0,4 -26 16,0 5 -16,-16 11 31,0 11 -31,12 10 16,-4 -16 -16,0 10 15,0 -20 -15,-8 -16 31,-4 10 -31,4 6 0,12 -33 32,8 17 -32,0 16 0,0 -22 15,0 6 -15,4 15 32,4 -4 -32,-4 -12 0,4 38 31,0 10 -31,4 -36 0,4 46 31,-8 -25 -31,8 -1 0,0 -5 31,0 6 -31,4 -17 0,-8 1 16,4 -32 -16,0 5 16,0 0 -1,0 6 -15,-8 -6 0,20 0 31,-4 0 -31,0 5 0,-4 17 31,8 31 -31,-4 -32 31,-4 16 -31,4 27 0,0 -33 16,4 22 -16,-4 -26 31,0 5 -31,0 -11 15,8 -21 -15,8 22 16,0 -43 -16,-4 26 16,4 -5 -16,-8 -16 31,-4 17 -31,0 4 16,0 -21 -16,-4 1 15,-4 -1 -15,16 0 31,-12 16 -31,0 -15 0,-4 9 0,4 -4 32,-4 31 -32,12 -42 31,-16 16 -31,8 0 0,-4 10 16,8 -10 -16,8 -21 31,-4 0 -31,-8 10 0,8 -10 15,8 21 -15,-28 -16 32,0 0 -32,104 -22 15,-104 22 -15,0 0 16,168 -58 -16,-92 42 31,-8 -21 -31,-28 16 0,-20 11 31,-20 52 -31,0 -10 0,0 -11 16,8 0 -16,12 -21 31,-8 -16 -31,8 11 0,0 -27 32,4 6 -32,12 5 0,-4 -11 31,8 11 -31,4 15 0,-8 1 15,-4 -16 -15,4 -16 32,-4 0 -32,-16 5 15,4 6 -15,0 -22 32,-20 -5 -32,12 -58 0,-8 11 15,0 -27 -15,0 6 31,0 20 -31,0 38 0,-4 21 32,4 -11 -32,0 5 0,-8 48 15,4 -32 -15,-4 -20 32,0 -38 -32,-4 -11 0,0 -15 31,4 31 -31,4 -10 0,-8 5 15,0 32 -15,4 11 32,-12 26 -32,8 -6 15,-8 1 -15,0 5 16,0 -16 -16,-4 31 31,8 -15 -31,0 0 0,-4 -26 31,-8 -1 -31,24 48 0,0 0 0,-64 -143 32,40 85 -32,-32 11 15,20 4 -15,0 -10 19,4 22 -19,-8 15 0,4 0 31,-60 -10 -31,-80 31 0,176 -5 31,0 0 -31,0 0 0</inkml:trace>
    </iact:actionData>
  </iact:action>
  <iact:action type="add" startTime="84897">
    <iact:property name="dataType"/>
    <iact:actionData xml:id="d30">
      <inkml:trace xmlns:inkml="http://www.w3.org/2003/InkML" xml:id="stk30" contextRef="#ctx0" brushRef="#br2">5106 5691 0,'0'0'31,"0"0"-31,0 0 0,0 0 31,0 0 -31,0 0 0,0 0 0,0 0 0,0 0 0,0 0 16,-40 169 31,32 -132 -47,4 -10 16,-4 -17 -16,-4 33 31,4 -22 -31,-8 0 0,0 11 15,8 5 -15,-4 -16 32,4 0 -32,0 0 15,-4 -5 -15,0 -16 0,4 0 16,4 10 -16,-8 22 16,-4 -11 -1,0 11 -15,0 10 31,-8 -31 -31,0 -1 32,-16 22 -32,-8 16 15,0 26 -15,-4 -32 16,0 0 -16,12 32 16,-4 -10 -16,4 15 31,16 -42 -31,12 0 0,-12 -16 46,12 11 -46,-8 -1 0,0 -4 31,4 -11 -31,-8 5 0,8 0 16,-8 -16 -16,-4 6 31,-4 -1 -31,-12 12 0,-4 -1 31,-8 -11 -31,-8 11 0,4 16 32,12 11 -32,8 0 0,12 -1 15,16 17 -15,4 -6 32,-16 16 -32,8 -16 15,4 -11 -15,-8 12 16,8 -17 -16,-4 -16 31,0 6 -31,-12 -6 0,4 1 31,4 -11 -31,-12 -11 0,4 16 32,-20 6 -32,4 -1 0,-4 0 15,8 -4 -15,-8 9 16,16 -20 -16,4 10 31,0 5 -31,8 27 16,8 -5 -16,0 10 15,4 -5 -15,-12 15 32,4 1 -32,0 -11 0,0 -5 31,0 -11 -31,0 1 0,-4 -1 31,-12 6 -31,-8 -17 0,-4 -10 4,4 22 -4,-12 -22 31,-8 -11 -31,16 1 16,-4 15 -16,12 6 15,0 5 -15,20 0 31,-8 32 -31,4 -11 0,8 -21 32,4 32 -32,-4 10 0,0 -16 15,0 11 -15,-4 6 32,-12 -33 -32,-4 -15 0,-28 -6 31,-56 -31 -31,116 5 0,0 0 31,0 0 -31</inkml:trace>
    </iact:actionData>
  </iact:action>
  <iact:action type="add" startTime="102307">
    <iact:property name="dataType"/>
    <iact:actionData xml:id="d31">
      <inkml:trace xmlns:inkml="http://www.w3.org/2003/InkML" xml:id="stk31" contextRef="#ctx0" brushRef="#br1">11766 1114 0,'-8'-26'31,"8"26"-31,0 0 0,0 0 32,0 0 -32,0 0 15,0 0 -15,0 0 0,36 227 16,-8 -137 0,20 32 -16,0 -6 31,4 -21 -16,-4 16 -15,12 11 0,0 15 16,20 -16 -16,-8 6 31,-8 -32 -31,-12 -15 0,4 -6 32,0 -11 -32,-4 -5 0,-16 -21 31,-4 -16 -31,-16 -31 0,-16 5 15,0 -22 -15,0 27 0,0 0 0,0 0 32</inkml:trace>
    </iact:actionData>
  </iact:action>
  <iact:action type="add" startTime="102822">
    <iact:property name="dataType"/>
    <iact:actionData xml:id="d32">
      <inkml:trace xmlns:inkml="http://www.w3.org/2003/InkML" xml:id="stk32" contextRef="#ctx0" brushRef="#br1">12450 1283 0,'0'0'15,"0"0"-15,0 0 32,0 0 -32,-52 159 0,24 -80 31,-4 1 -31,-24 9 0,-4 12 31,0 10 -31,16 31 0,-8 6 16,0 27 -16,0 -6 31,8 37 -31,4 -42 0,8 -27 31,20 -36 -31,12 -17 0,28 -84 32,0 -58 -32,-28 58 0,0 0 0,0 0 15</inkml:trace>
    </iact:actionData>
  </iact:action>
  <iact:action type="add" startTime="103304">
    <iact:property name="dataType"/>
    <iact:actionData xml:id="d33">
      <inkml:trace xmlns:inkml="http://www.w3.org/2003/InkML" xml:id="stk33" contextRef="#ctx0" brushRef="#br1">13306 1009 0,'0'0'31,"0"0"-31,0 0 0,-68 -27 32,48 17 -32,-16 -6 0,-24 37 31,8 21 -31,-12 -5 0,12 21 16,4 -5 -1,16 -5 -15,8 20 31,8 1 -31,24 0 0,8 -11 16,16 -21 -16,16 -5 31,24 10 -31,12 -16 0,0 11 32,-16 -15 -32,-4 -12 0,-4 -5 15,4 17 -15,-32 -12 31,-8 1 -31,-8 26 16,-16 -11 -16,0 -5 16,-40 22 -16,8 4 31,-12 -5 -31,12 -5 0,-16 11 31,4 -11 -31,8 -27 0,8 -10 31,8 11 -31,-12 -16 0,16 -1 16,4 -31 -16,16 -5 31,8 5 -31,4 -37 0,8 27 32,8 -38 -32,-8 16 0,4 -31 46,-4 21 -46,4 -11 0,8 -11 15,-8 -10 -15,-20 -5 32,-8 -5 -32,-12 25 0,-4 49 31,-24 36 -31,-20 27 0,-16 63 31,-28 32 -31,104 -111 0,0 0 0,0 0 16</inkml:trace>
    </iact:actionData>
  </iact:action>
  <iact:action type="add" startTime="104631">
    <iact:property name="dataType"/>
    <iact:actionData xml:id="d34">
      <inkml:trace xmlns:inkml="http://www.w3.org/2003/InkML" xml:id="stk34" contextRef="#ctx0" brushRef="#br1">11014 4793 0,'0'0'31,"0"0"-31,-68 -11 0,36 11 31,-16 0 -31,20 0 0,0 5 16,-8 1 -16,-8 4 31,12 17 -31,0 -22 0,-8 6 16,20 -1 -16,0 1 15,4 -22 -15,8 6 32,8 10 -32,0 -5 0,0 0 15,0 0 -15,0 0 0,80 37 47,-52 -26 -47,4 15 4,8 16 -4,8 -5 31,8 -21 -31,0 -10 16,8 -28 -16,-16 12 15,-8 -6 -15,0 11 31,-12 -1 -31,-20 1 0,-24 -21 0,-12 -11 16,-36 -11 15,64 48 -31,0 0 0,0 0 16</inkml:trace>
    </iact:actionData>
  </iact:action>
  <iact:action type="add" startTime="105259">
    <iact:property name="dataType"/>
    <iact:actionData xml:id="d35">
      <inkml:trace xmlns:inkml="http://www.w3.org/2003/InkML" xml:id="stk35" contextRef="#ctx0" brushRef="#br1">10802 4153 0,'0'0'32,"0"0"-32,0 0 0,0 0 31,0 0 -31,-72 132 0,44 -116 15,-4 37 -15,-20 10 32,-12 22 -32,12 0 15,-4 -11 -15,16 -6 15,-4 6 -15,16 -21 31,0 32 -31,16 -22 0,16 -26 31,12 -5 -31,16 5 0,20 -21 16,20 -11 -16,8 11 31,8 -6 -31,-16 6 0,0 -21 32,-24 -53 -32,-48 58 0,0 0 0,0 0 31</inkml:trace>
    </iact:actionData>
  </iact:action>
  <iact:action type="add" startTime="110846">
    <iact:property name="dataType"/>
    <iact:actionData xml:id="d36">
      <inkml:trace xmlns:inkml="http://www.w3.org/2003/InkML" xml:id="stk36" contextRef="#ctx0" brushRef="#br1">5926 7472 0,'0'0'16,"0"0"-16,0 0 15,0 0 -15,0 0 0</inkml:trace>
    </iact:actionData>
  </iact:action>
  <iact:action type="add" startTime="127116">
    <iact:property name="dataType"/>
    <iact:actionData xml:id="d37">
      <inkml:trace xmlns:inkml="http://www.w3.org/2003/InkML" xml:id="stk37" contextRef="#ctx0" brushRef="#br2">6630 16145 0,'0'0'31,"0"0"-31,0 0 0,0 0 16,0 0 -16,-88 -137 31,84 110 -31,-8 6 0,8 5 0,4 0 31,0 6 -31,-4 10 0,-4 0 0,4 0 0,-4 0 31,8 0 -31,0 0 0,0 0 0,-80 -5 47,60 -22 -16,0 11 -31,-8 22 0,0 -28 32,8 28 -32,-4 15 0,8 -26 15,-8 5 -15,0 5 32,0 0 -32,0 -10 15,4 15 -15,0 -20 16,-8 10 -16,-4 10 31,-4 -15 -31,0 21 0,-12 -11 31,-8 1 -31,4 -6 0,8 10 32,8 -5 -32,4 1 0,16 -6 15,4 16 -15,-8 -11 47,4 5 -47,4 6 0,4 0 16,-4 0 0,4 5 -16,4 -21 0,-20 0 15,12 21 -15,-8 11 32,0 5 -32,0 -5 0,0 31 31,-8 16 -31,-4 -5 31,-4 16 -31,8 -26 0,-12 10 16,12 -11 -16,-12 6 31,-8 -27 -31,12 -16 16,16 -4 -16,0 -7 15,0 12 -15,4 -1 31,0 -5 -31,4 22 0,12 -1 32,-4 -5 -32,8 5 0,-8 27 31,4 0 -31,4 10 0,-4 -21 16,4 0 -16,-4 11 31,8 -11 -31,4 6 0,-8 -22 31,-4 0 -31,8 -10 0,0 -1 31,0 6 -31,4 -10 0,0 5 32,0 -11 -32,8 0 0,0 32 15,4 5 -15,8 -21 20,4 21 -20,-8 0 0,12 -10 32,-16 10 -32,0 -11 0,-4 -4 31,12 -17 -31,-24 1 0,4 -1 16,0 -5 -16,-4 0 31,4 0 -31,-8 -15 0,4 -1 15,0 0 -15,-4 -5 0,8 6 16,-4 9 -16,8 7 31,-4 -1 -31,-8 5 16,4 -5 -16,4 -10 31,0 -11 -31,-4 5 0,-4 6 31,4 -1 -31,-4 6 0,4 -5 32,-8 -1 -32,12 11 0,-12 -21 0,0 0 31,0 0 -31,68 27 16,-48 -11 15,4 10 -31,-4 1 0,0 -17 31,12 17 -31,8 -17 0,-40 -10 31,0 0 -31,132 53 0,-76 -37 32,-24 -16 -32,-12 21 0,-12 -16 15,-4 11 -15,-4 -11 0,4 -10 0,0 16 31,4 4 -31,0 -9 0,-8 -6 30,0 0 -30,0 0 0,68 -11 47,-56 -10 -47,4 5 15,0 0 -15,0 6 16,-4 -6 -16,0 5 0,12 -15 15,-4 -11 -15,4 -5 32,4 21 -17,12 -22 -15,-8 6 16,8 21 -16,-4 1 31,4 -22 -31,-8 10 0,-8 -10 31,0 27 -31,-12 -12 0,4 28 32,8 -22 -32,-8 -5 0,-4 5 15,0 -11 -15,-4 12 32,4 -12 -32,0 1 0,-4 -1 31,0 -4 -31,0 4 0,0 -20 31,-8 -22 -31,4 -16 0,0 48 16,0 -31 -16,-8 15 31,8 -11 -31,0 27 16,0 -5 -16,0 5 15,0 0 -15,0 0 31,0 16 -31,-4 -5 0,8 15 16,0 -5 0,-8 0 -16,0 11 0,-4 -27 15,0 1 -15,8 -6 47,0 10 -47,-4 -20 31,-8 15 -31,20 -16 0,-16 11 31,0 -42 -31,0 16 0,4 15 31,-16 -26 -31,8 5 0,0 32 32,8 6 -32,0 4 0,4 6 15,-4 0 -15,0 10 16,-8 -15 -1,4 -6 -15,0 6 0,4 -11 32,-8 31 -32,8 -4 0,0 5 0,-8 -17 31,4 1 -31,0 -10 16,-8 -1 -16,4 -21 31,-8 -5 -31,8 10 31,-4 11 -31,-12 -26 0,16 31 16,-12 -26 -16,0 26 31,-8 6 -31,-16 -11 16,-4 -5 -16,-12 26 15,-28 -26 -15,4 15 31,-20 -26 -31,-40 -63 0,144 116 16,0 0 -16,0 0 0</inkml:trace>
    </iact:actionData>
  </iact:action>
  <iact:action type="add" startTime="131488">
    <iact:property name="dataType"/>
    <iact:actionData xml:id="d38">
      <inkml:trace xmlns:inkml="http://www.w3.org/2003/InkML" xml:id="stk38" contextRef="#ctx0" brushRef="#br2">2402 11431 0,'0'0'16,"0"0"-16,0 0 15,0 0 -15,0 0 0,0 0 0,0 0 32,0 0 -32,0 0 0,0 0 0,40 143 62,-24 -122 -62,-8 -5 0,8 42 16,0 -43 -16,-12 17 31,8 0 -31,0 -11 16,-12 -10 -16,16 26 15,-4 -11 -15,-4 11 31,0 -11 -31,4 1 0,-4 5 32,4 -11 -32,-12 16 0,8 5 15,4 -21 -15,-4 6 32,-8 10 -32,8 -16 0,4 5 31,0 -10 -31,4 16 0,4 5 31,0 -27 -31,0 -4 0,-4 9 16,8 7 -16,0 -28 31,0 22 -31,-12 -5 0,8 10 31,-12 -5 -31,4 15 0,-12 -31 0,4 11 31,8 26 -31,0 -5 0,-4 -6 16,8 6 -16,0 10 31,-8 16 -31,0 -15 32,8 15 -32,-4 -21 0,8 5 31,-8 16 -31,8 -5 0,-16 -16 15,16 5 -15,-4 16 32,4 -37 -32,0 -5 0,-16 -10 31,8 -1 -31,4 0 0,-8 -10 0,12 21 31,-4 -6 -31,0 11 16,0 -10 -16,-4 26 15,4 -26 -15,0 -1 16,-4 6 -16,4 -16 31,0 0 -31,0 5 0,4 11 32,8 -5 -32,0 -6 31,8 6 -31,-12 15 0,4 -10 15,4 -6 -15,4 17 32,-8 -1 -32,-4 27 0,-4 -42 31,-12 36 -31,4 1 0,8 10 31,-8 -5 -31,0 -27 0,-4 17 31,8 -1 -31,-8 -16 0,4 6 32,-4 -6 -32,0 22 0,4 -16 15,0 -6 -15,4 -15 32,-4 10 -32,8 10 15,4 -4 -15,-12 -17 16,8 12 -16,-8 4 15,0 0 -15,12 1 32,0 -11 -32,-8 5 15,8 -21 -15,12 21 16,-8 11 -16,12 -6 31,-40 -26 -31,0 0 0,28 -69 31,44 186 -31,-28 4 0,-16 -26 32,-4 6 -32,0 -43 0,-12 11 15,0 -32 -15,0 -6 32,0 6 -32,0 -10 0,-8 -6 31,12 -21 -31,4 37 0,-4 -16 31,0 -10 -31,-4 10 0,4 -26 16,4 36 -16,-4 -20 31,8 26 -31,8 -5 0,-8 -1 31,0 1 -31,12 -6 0,-4 22 16,-32 -48 -16,0 0 31,-52 296 -31,52 -296 16,100 58 -16,-16 -95 15,-32 21 -15,-28 6 32,0 84 -32,8 5 0,-24 -26 31,-4 -22 -31,-28 -31 0,8 -21 31,16 27 -31,0 -17 0,0 27 0,0 -6 0,0 1 0,0 -11 16,0 0 -16,0 0 31,64 74 0,-52 -63 -31,4 -6 31,-4 21 -31,0 -26 0,-8 21 16,8 -5 -16,-4 16 31,4 -6 -31,0 1 16,-4 -11 -16,0 15 16,0 22 -16,8 -10 31,-4 -12 -31,0 -4 0,-12 -27 31,36 37 -31,-12 -21 0,-12 -6 16,-4 1 -16,0 10 0,0 5 26,0 -15 -26,4 15 0,4 -5 31,-4 0 -31,-4 -5 0,-4 69 31,-4 -38 -31,-8 -41 16,-44 -160 -16,52 154 31,0 0 -31,0 0 0</inkml:trace>
    </iact:actionData>
  </iact:action>
  <iact:action type="add" startTime="143610">
    <iact:property name="dataType"/>
    <iact:actionData xml:id="d39">
      <inkml:trace xmlns:inkml="http://www.w3.org/2003/InkML" xml:id="stk39" contextRef="#ctx0" brushRef="#br0">10342 8910 0,'0'0'31,"0"0"-31,-72 -21 16,40 31 -16,-4 17 31,12 -1 -31,12 -5 0,0 11 16,4 -6 -16,-4 -4 31,12 15 -31,4 5 0,-4 -10 31,4 5 -31,0 -1 0,8 -4 32,0 37 -32,4 -22 0,-8 -20 15,12 -17 -15,12 -4 31,-4 -22 -31,12 -16 0,-4 0 32,8 -20 -32,4 -1 0,-4 0 31,-4 -5 -31,8 0 0,-8 5 16,12 -5 -16,-16 -16 15,4 21 1,-12 26 -16,4 -25 31,-12 30 -31,-4 1 0,0 21 14,0 -10 -14,4 20 31,-4 11 -31,-4 -15 16,4 4 -16,4 43 15,-8 -21 -15,-12 10 31,0 0 -31,-4 -5 0,4 -10 32,0 -17 -32,-4 -4 0,-8 -1 0,4 0 0,8 -5 31,0 0 -31,0 0 0,0 0 0,0 0 0,0 0 0,-92 138 78,68 -117 -78,4 -21 0,-4 -5 31,-4 -1 -31,-28 -4 0,16 10 16,40 0 -16,0 0 0,0 0 31</inkml:trace>
    </iact:actionData>
  </iact:action>
  <iact:action type="add" startTime="149873">
    <iact:property name="dataType"/>
    <iact:actionData xml:id="d40">
      <inkml:trace xmlns:inkml="http://www.w3.org/2003/InkML" xml:id="stk40" contextRef="#ctx0" brushRef="#br1">10782 8482 0,'0'0'15,"-60"142"-15,12 -20 32,12 -22 -32,4 22 0,-4 -22 31,0 11 -31,-4 -10 0,-4 20 31,8 -4 -31,4 -17 0,-16 32 16,8 11 -16,-24 5 31,12 -32 -31,52 -116 0,0 0 16,0 0 -16</inkml:trace>
    </iact:actionData>
  </iact:action>
  <iact:action type="add" startTime="150715">
    <iact:property name="dataType"/>
    <iact:actionData xml:id="d41">
      <inkml:trace xmlns:inkml="http://www.w3.org/2003/InkML" xml:id="stk41" contextRef="#ctx0" brushRef="#br1">10758 9946 0,'0'0'32,"0"0"-32,0 0 15,0 0 -15,0 0 0,0 0 0,-68 58 47,60 -48 -47,8 6 0,0 5 0,36 -10 16,-8 -11 14,12 5 -30,4 -5 16,8 -5 -16,12 -11 15,-4 6 -15,-8 4 32,0 -20 -32,-16 5 0,-8 10 31,-8 -10 -31,-12 26 0,4 -15 15,-12 15 -15,0 6 0,-36 -6 32,20 5 -32,0 12 31,-8 9 -31,0 6 0,4 6 31,4 -17 -31,-4 16 0,-12 27 31,4 -6 -31,12 38 0,-4 -38 16,8 16 -16,4 17 31,0 -17 -31,-4 0 0,4 11 32,-16 -5 -32,0 -43 0,12 -32 31,12 -10 -31,0 0 0,0 0 0</inkml:trace>
    </iact:actionData>
  </iact:action>
  <iact:action type="add" startTime="152872">
    <iact:property name="dataType"/>
    <iact:actionData xml:id="d42">
      <inkml:trace xmlns:inkml="http://www.w3.org/2003/InkML" xml:id="stk42" contextRef="#ctx0" brushRef="#br1">8314 11357 0,'0'0'15,"0"0"-15,0 0 16,0 0 -16,0 0 0,0 0 0,-76 148 31,48 -90 -16,0 21 -15,-12 6 31,8 -11 -31,4 21 16,8 -21 -16,0 -5 15,0 47 -15,12 -37 32,8 -26 -32,4 -16 0,-4 -21 31,8 -6 -31,-4 -10 0,4 6 0,0 -6 0,-8 0 31,0 0 -31,0 0 0,0 0 16,0 0 -16,0 0 0,0 0 0,0 0 31,0 0 -31,0 0 0</inkml:trace>
    </iact:actionData>
  </iact:action>
  <iact:action type="add" startTime="153449">
    <iact:property name="dataType"/>
    <iact:actionData xml:id="d43">
      <inkml:trace xmlns:inkml="http://www.w3.org/2003/InkML" xml:id="stk43" contextRef="#ctx0" brushRef="#br1">7814 11521 0,'0'0'36,"0"0"-36,0 0 0,0 0 31,0 0 -31,0 0 0,0 0 0,-36 142 32,24 -110 -32,4 10 31,4 -10 -31,0 5 0,4 5 31,4 1 -31,4 -6 0,12 5 16,-4 27 -16,0 -22 15,0 -5 1,0 -10 -16,-4 0 31,-4 5 -31,12 -5 0,-4 -11 31,-4 5 -31,0 -10 0,0 0 0,0 -16 32,-4 0 -32,4 -16 0,8 16 31,-4 11 -31,8 -22 0,16 -26 16,20 11 15,24 -6 -31,20 -21 0,-20 -69 15,-84 122 -15,0 0 0,0 0 32</inkml:trace>
    </iact:actionData>
  </iact:action>
  <iact:action type="add" startTime="156119">
    <iact:property name="dataType"/>
    <iact:actionData xml:id="d44">
      <inkml:trace xmlns:inkml="http://www.w3.org/2003/InkML" xml:id="stk44" contextRef="#ctx0" brushRef="#br1">13050 18745 0,'0'0'31,"0"0"-31,-80 53 16,40 -10 -16,-4 9 31,0 1 -31,0 21 0,-8 -5 15,-12 47 1,-4 -15 -16,8 10 16,4 -11 -16,0 16 15,-4 -5 -15,8 11 32,0 -11 -32,-4 21 15,20 -58 -15,-12 -21 16,-8 -11 -16,0 -37 31,56 -5 -31,0 0 0,0 0 16</inkml:trace>
    </iact:actionData>
  </iact:action>
  <iact:action type="add" startTime="156921">
    <iact:property name="dataType"/>
    <iact:actionData xml:id="d45">
      <inkml:trace xmlns:inkml="http://www.w3.org/2003/InkML" xml:id="stk45" contextRef="#ctx0" brushRef="#br1">13622 19633 0,'0'0'15,"0"0"-15,0 0 31,0 0 -31,0 0 0,0 0 0,0 0 0,0 0 0,0 0 32,0 0 -32,0 0 0,0 0 0,0 0 0,-20 148 78,20 -116 -78,0 26 15,-8 -31 -15,16 25 16,0 1 -16,0 11 31,-4 -17 -31,-12 11 0,8 -10 16,-8 -11 0,12 -5 -16,-8 15 39,4 -15 -39,-4 5 0,4 -11 15,0 1 -15,4 15 32,8 6 -32,-8 -6 15,0 11 -15,-4 -16 16,0 -11 -16,-4 16 16,4 -31 -16,0 5 0,0 -16 31,4 10 -31,0 -10 0,4 0 31,-8 0 -31,0 0 0,0 0 31</inkml:trace>
    </iact:actionData>
  </iact:action>
  <iact:action type="add" startTime="158417">
    <iact:property name="dataType"/>
    <iact:actionData xml:id="d46">
      <inkml:trace xmlns:inkml="http://www.w3.org/2003/InkML" xml:id="stk46" contextRef="#ctx0" brushRef="#br1">10954 17456 0,'0'0'15,"0"0"-15,0 0 16,-92 47 -16,52 -36 31,8 5 -31,-8 -11 0,-12 -15 16,-8 4 -16,-4 12 31,4 4 -15,16 1 -16,0 15 0,16 -21 15,4 -10 -15,24 5 31,-12 11 -31,12 -43 0,-20 -58 32,20 90 -32,0 0 0,0 0 0</inkml:trace>
    </iact:actionData>
  </iact:action>
  <iact:action type="add" startTime="159061">
    <iact:property name="dataType"/>
    <iact:actionData xml:id="d47">
      <inkml:trace xmlns:inkml="http://www.w3.org/2003/InkML" xml:id="stk47" contextRef="#ctx0" brushRef="#br1">10574 16806 0,'0'0'16,"0"0"-16,0 0 15,-72 90 -15,36 -38 32,0 -4 -32,4 10 0,-4 6 15,4 -12 -15,0 1 32,4 5 -17,-8 6 -15,12 -1 0,4 -31 16,16 -11 -16,0 -10 15,4 -11 1,0 0 -16,36 5 31,-12 11 -31,8 -6 0,8 22 32,20 26 -32,4 37 0,8 27 15,-8 5 -15,8 -32 31,-72 -95 -31,0 0 0,0 0 32</inkml:trace>
    </iact:actionData>
  </iact:action>
  <iact:action type="add" startTime="166227">
    <iact:property name="dataType"/>
    <iact:actionData xml:id="d48">
      <inkml:trace xmlns:inkml="http://www.w3.org/2003/InkML" xml:id="stk48" contextRef="#ctx0" brushRef="#br2">7138 17086 0,'-120'63'31,"120"-63"-31,0 0 0,0 0 32,-88 48 -32,76 -43 0,4 -10 0,4 10 31,4 -15 -31,0 -12 0,0 22 0,0 0 0,0 0 0,0 0 15,0 0 -15,0 0 32,0 0 -32,0 0 0,0 0 0,0 0 0,0 0 0,0 0 31,0 0 -31,0 0 0,0 0 0,0 0 0,0 0 0,0 0 31,40 154 79,-28 -144 -110,4 -10 0,8 16 31,-4 -5 -31,12 5 0,0 10 31,4 -10 -31,4 0 0,4 5 16,-8 -16 -16,4 -10 31,-8 21 -31,-4 -22 0,4 28 45,-16 -12 -45,0 -10 0,0 5 16,0 1 -16,-8 -6 15,12 -6 -15,-4 12 32,-4 -1 -32,8 -5 0,-4 11 15,0 10 -15,8 -5 32,0 -16 -32,8 21 31,8 -16 -31,4 6 0,4 -6 31,0 5 -31,-12 -10 0,-12 -5 16,0 10 -16,-8 -5 31,0 0 -31,8 11 0,-4 -11 31,-4 11 -31,4 -11 0,-4 -6 31,4 -4 -31,-4 10 0,0 16 16,4 -11 -16,-4 0 31,8 -5 -31,-8 16 0,4 -32 32,-4 32 -32,0 -11 0,4 0 31,12 -5 -31,0 -10 0,20 26 31,0 -16 -31,0 10 0,-8 -26 16,0 22 -16,-4 -6 31,-12 0 -31,-4 -6 0,-4 12 31,8 -1 -31,-8 -16 0,4 1 30,-4 10 -30,0 -5 0,12 -1 16,8 12 -16,12 -17 31,20 16 -31,0 -10 0,-16 5 32,0 0 -32,-12 -5 0,-4 15 31,-4 -15 -31,-4 0 0,-4 5 15,0 0 -15,-8 -5 32,4 5 -32,8 0 0,4 5 31,0 -10 -31,12 5 0,16 10 31,8 -15 -31,-4 10 0,-16 11 31,-12 -16 -31,-8 0 0,0 0 16,-4 -5 -16,0 -6 31,0 16 -31,4 -10 0,8 10 32,12 1 -32,24 -1 0,8 -10 31,-4 -1 -31,-20 6 0,-8 0 15,-12 0 -15,-4 11 32,0 -22 -32,12 -4 15,-8 9 -15,12 12 16,12 -22 -16,36 16 31,-20 -11 -31,-12 1 0,-16 -6 31,-16 5 -31,4 6 0,-12 0 32,0 10 -32,-12 -5 0,-8 5 0,-8 6 15,0 -43 -15,-60 -53 32,4 -31 -32,56 116 31,0 0 -31,0 0 0</inkml:trace>
    </iact:actionData>
  </iact:action>
  <iact:action type="add" startTime="168178">
    <iact:property name="dataType"/>
    <iact:actionData xml:id="d49">
      <inkml:trace xmlns:inkml="http://www.w3.org/2003/InkML" xml:id="stk49" contextRef="#ctx0" brushRef="#br2">12586 16203 0,'0'0'31,"0"0"-31,0 0 0,0 0 31,0 0 -31,0 0 16,0 0 -16,0 0 0,0 0 0,-72 -47 45,48 41 -45,-8 -4 0,4 5 15,0 -6 -15,-4 6 31,-4 5 -31,0 5 16,8 0 -16,-12 -21 16,-4 22 -1,-24 -17 -15,-24 1 32,-16 20 -32,28 -5 0,16 11 0,16 0 31,0 16 -31,8 -6 15,8 -15 -15,-4 -11 16,0 -5 -16,-8 36 31,-24 -15 -31,0 16 0,-4 15 32,20 -10 -32,12 16 0,12 -11 31,0 1 -31,12 4 0,8 17 31,0 -1 -31,0 -47 0,-4 21 16,8 11 -16,0 10 31,-8 21 -31,12 -26 0,-8 53 31,16 10 -31,-8 27 0,4 -22 31,-4 -26 -31,-4 -26 0,4 -6 16,4 -5 -16,-4 -5 31,12 -16 -31,0 11 0,-4 5 32,4 0 -32,0 36 0,-4 28 31,8 -27 -31,0 -22 0,4 -15 15,-4 11 -15,8 -22 32,0 -26 -32,12 0 15,0 -6 -15,4 11 16,12 -5 -16,0 0 31,12 -16 -31,-16 21 0,0 16 31,-16 -16 -31,0 16 0,-8 6 16,8 -17 -16,-8 16 31,0 -10 -31,8 5 0,0 -21 32,4 21 -32,20 -37 0,32 16 31,0 -16 -31,-16 26 0,-20 -15 31,0 -22 -31,-4 -15 0,-8 -1 16,-4 11 -16,-4 -31 31,4 -11 -31,12 37 0,16 -32 31,12 0 -31,-16 16 0,-8 -5 16,-8 -1 -16,-12 12 31,-8 -6 -31,-4 0 16,-8 -11 -16,-8 0 15,4 -15 -15,-4 -22 32,-4 -47 -32,4 -5 0,-4 10 18,-8 37 -18,0 16 0,-4 16 31,4 16 -31,0 0 0,4 -6 16,-4 16 -16,-4 -42 31,0 -37 -31,-4 16 0,0 -11 31,-4 6 -31,4 26 0,-4 11 16,-8 26 -16,-16 -6 31,-12 12 -31,-8 -1 0,0 0 31,12 -5 -31,4 -37 0,4 -26 32,-8 -43 -32,-20 -26 0,-44 -11 31,116 180 -31,0 0 0,0 0 31</inkml:trace>
    </iact:actionData>
  </iact:action>
  <iact:action type="add" startTime="174791">
    <iact:property name="dataType"/>
    <iact:actionData xml:id="d50">
      <inkml:trace xmlns:inkml="http://www.w3.org/2003/InkML" xml:id="stk50" contextRef="#ctx0" brushRef="#br1">10610 9861 0,'0'0'15,"0"0"-15,116 127 31,-60 -27 -31,0 38 0,0 -17 32,-8 1 -32,8 26 0,0 21 31,-8 -10 -31,-8 -33 16,-12 -46 -16,16 -75 15,-44 -5 -15,0 0 16,0 0 -16</inkml:trace>
    </iact:actionData>
  </iact:action>
  <iact:action type="add" startTime="176148">
    <iact:property name="dataType"/>
    <iact:actionData xml:id="d51">
      <inkml:trace xmlns:inkml="http://www.w3.org/2003/InkML" xml:id="stk51" contextRef="#ctx0" brushRef="#br1">10946 11436 0,'0'0'16,"0"0"-16,-68 5 31,40 1 -31,8 15 0,-4 -5 45,0 0 -45,4 21 0,-12 15 16,0 12 -16,-8 15 15,4 6 17,12 -17 -32,8 27 0,12 -21 0,0 -15 31,8 -1 -31,0 21 15,0 -26 -15,4 -11 16,4 -10 -16,-4 21 31,8 10 -31,-8 6 16,12 -16 -16,-4 -6 16,16 22 -16,12 42 31,0 -5 -31,4 -54 0,-4 -30 15,0 -28 -15,-4 -15 32,-4 -16 -32,0 -42 0,-12 5 31,-16 5 -31,4 6 0,-4 -22 31,-8 38 -31,-8 -6 0,4 -5 31,-12 21 -31,4 16 0,-8 -16 16,-20 10 -16,8 48 31,-16 -10 -31,0 -11 0,0 21 32,-4 16 -32,8 37 0,0 42 31,20 11 -31,36 -48 0,16 -52 15,-28 -27 -15,0 0 0,0 0 31</inkml:trace>
    </iact:actionData>
  </iact:action>
  <iact:action type="add" startTime="177192">
    <iact:property name="dataType"/>
    <iact:actionData xml:id="d52">
      <inkml:trace xmlns:inkml="http://www.w3.org/2003/InkML" xml:id="stk52" contextRef="#ctx0" brushRef="#br1">9514 11563 0,'0'0'16,"0"0"-16,0 0 31,0 0 -31,28 158 0,-4 -99 16,20 36 -16,4 21 4,4 -16 12,20 11 -16,-4 -21 31,-20 21 -31,4 -26 0,-12 10 31,-16 -26 -31,-12 -38 0,-4 1 16,-16 -21 -16,-8 -11 0,-4 -74 31,-8 -32 -31,-20 -5 32,-4 -21 -32,4 42 0,-8 -21 15,4 0 -15,4 16 31,-16 21 -31,16 0 16,12 32 -16,4 20 16,24 17 -16,8 37 0,60 68 31,0 17 -31,0 -1 31,12 -10 -31,0 -6 0,4 -5 31,-16 0 -31,-8 -10 0,-8 -22 16,-28 -20 -16,-12 -38 31,0 -5 -31,-4 0 0,-44 -90 32,0 11 -32,-8 -27 0,-12 -37 15,-8 11 -15,8 0 31,-8 16 -31,20 -1 16,16 43 -16,16 38 16,12 -1 -16,12 37 15,16 0 1,8 147 -16,24 -9 45,8 -1 -45,8 -15 0,-4 10 31,-4 -26 -31,0 -22 0,-20 -15 16,-16 -6 -16,-24 -36 31,4 -27 -31,-20 0 0,-8 -111 32,-12 16 -32,-16 -16 0,-4 -27 31,-8 -20 -31,8 26 0,-4 -6 15,12 38 -15,16 42 32,8 26 -32,20 27 0,8 -1 31,12 6 -31,4 0 0,-20 0 16,88 80 -16,-20 20 31,0 6 -31,-24 5 15,8 10 -15,-12 -10 16,0 -5 -16,-16 21 31,-24 -127 -31,0 0 0,0 0 0</inkml:trace>
    </iact:actionData>
  </iact:action>
  <iact:action type="add" startTime="178902">
    <iact:property name="dataType"/>
    <iact:actionData xml:id="d53">
      <inkml:trace xmlns:inkml="http://www.w3.org/2003/InkML" xml:id="stk53" contextRef="#ctx0" brushRef="#br1">9926 11753 0,'0'0'16,"0"0"-16,0 0 31,0 0 -31,0 0 0,0 0 0,0 0 0,0 0 0,0 0 31,0 0 -31,0 0 0,0 0 0,0 0 0,-28 159 78,44 -85 -78,-8 5 0,12 0 31,-4 -5 -31,4 6 0,0 -1 32,0 -16 -32,0 -20 15,-4 9 -15,-12 -30 16,4 -22 -16,-4 0 0,-4 0 0,4 0 16,-12 0 -16,8 0 31,0 0 -31,0 0 0,0 0 0,0 0 0,0 0 0,-68 -43 62,48 49 -46,-12 4 -16,-4 -15 31,-8 26 -31,-4 -10 0,-4 -1 31,-4 -15 -31,8 5 0,-8 -5 32,4 -11 -32,16 -5 0,8 31 39,12 -10 -39,8 -5 0,8 21 31,0 -16 -31,36 -6 0,-4 12 16,8 -6 -16,8 21 31,4 16 -31,0 -5 0,8 5 31,-16 0 -31,0 10 0,-8 -20 16,-4 20 -16,-8 -26 31,4 6 -31,-4 -6 16,-8 -11 -16,0 17 15,-12 -27 -15,-8 -27 0,-4 -4 32,0 4 -32,4 -57 15,-4 -6 -15,8 -16 32,-12 11 -32,0 5 15,0 21 -15,4 -15 16,-8 26 -16,-4 -32 31,4 0 -31,0 0 0,0 27 31,4 -6 -31,0 -37 0,12 106 32,0 0 -32,0 0 0</inkml:trace>
    </iact:actionData>
  </iact:action>
  <iact:action type="add" startTime="181802">
    <iact:property name="dataType"/>
    <iact:actionData xml:id="d54">
      <inkml:trace xmlns:inkml="http://www.w3.org/2003/InkML" xml:id="stk54" contextRef="#ctx0" brushRef="#br1">20538 16742 0,'-24'143'31,"24"-143"-31,0 0 31,-76 127 -31,40 10 0,16 22 31,-16 -11 -31,8 5 0,-4 -21 16,8 58 -16,-24 43 31,-16 0 -31,0 -59 0,-8 -58 31,8 -31 -31,8 -11 0,56 -74 32,0 0 -32,0 0 0</inkml:trace>
    </iact:actionData>
  </iact:action>
  <iact:action type="add" startTime="183225">
    <iact:property name="dataType"/>
    <iact:actionData xml:id="d55">
      <inkml:trace xmlns:inkml="http://www.w3.org/2003/InkML" xml:id="stk55" contextRef="#ctx0" brushRef="#br1">20702 18603 0,'40'84'31,"-40"-84"-31,0 0 0,0 0 16,0 0 -16,0 0 0,0 0 0,52 -137 31,-24 95 0,0 5 -31,16 15 0,0 1 32,0 -5 -32,-4 21 0,4 5 15,-8 5 1,0 5 -16,0 22 16,-8 16 -16,-12 -17 15,-8 1 -15,-12 37 31,0 5 -31,-20 37 16,-12 10 -16,0 -4 16,12 -22 -16,-4 -27 31,-4 -20 -31,-4 -11 0,8 -32 31,8 6 -31,4 -16 0,4 20 31,4 -4 -31,4 5 0,0 -11 47,4 -21 -47,0 16 0,0 11 15,0 -11 -15,88 32 32,-12 -11 -32,4 5 0,12 1 31,16 20 -31,12 -42 0,-120 -5 31,0 0 -31,0 0 0</inkml:trace>
    </iact:actionData>
  </iact:action>
  <iact:action type="add" startTime="184504">
    <iact:property name="dataType"/>
    <iact:actionData xml:id="d56">
      <inkml:trace xmlns:inkml="http://www.w3.org/2003/InkML" xml:id="stk56" contextRef="#ctx0" brushRef="#br1">17486 17218 0,'-124'106'31,"124"-106"-31,0 0 16,0 0 -16,-76 137 31,32 -121 -31,-4 10 0,-8 -26 15,-20 32 1,-8 5 -16,-4 -10 31,8 -6 -31,0 -5 0,28 -1 16,20 -4 -16,8 -6 31,12 0 -31,12 17 0,0 -28 16,44 17 -1,-4 -43 -15,8 16 16,24 11 -16,0 -11 31,-4 6 -31,8 15 16,-12 -5 -16,8 21 16,-24 -10 -16,8 -1 31,-16 -10 -31,-12 5 0,-8 22 31,-4 -11 -31,-12 -11 0,-4 -10 0,0 -6 0,-44 1 31,12 -6 -15,-16 0 -16,-4 -5 31,-12 -11 -31,-16 11 0,4 16 16,8 -6 -16,4 6 31,12 0 -31,16 10 16,12 11 -16,8 0 31,16 10 -31,0 -10 0,64 -6 16,-4 11 -16,20 -5 31,12 11 -31,-4 -6 0,8 -11 31,-4 38 -31,0 -22 0,4 -10 16,-32 5 -16,-20 -36 31,-44 15 -31,0 0 0,0 0 31</inkml:trace>
    </iact:actionData>
  </iact:action>
  <iact:action type="add" startTime="185488">
    <iact:property name="dataType"/>
    <iact:actionData xml:id="d57">
      <inkml:trace xmlns:inkml="http://www.w3.org/2003/InkML" xml:id="stk57" contextRef="#ctx0" brushRef="#br1">16790 16901 0,'0'0'16,"0"0"-16,0 0 15,-72 95 -15,48 -53 32,8 11 -32,-4 -5 0,-4 20 31,4 12 -31,4 4 0,-4 11 31,-4 -21 -31,12 -21 0,0 5 16,8 -37 -16,16 6 31,4 -1 -31,8 6 0,12 -21 31,-4 26 -31,0 5 0,16 11 18,16 0 -18,8 36 0,0 -4 16,-20 -16 -16,0 -22 31,-52 -47 -31,0 0 0,0 0 0</inkml:trace>
    </iact:actionData>
  </iact:action>
  <iact:action type="add" startTime="198431">
    <iact:property name="dataType"/>
    <iact:actionData xml:id="d58">
      <inkml:trace xmlns:inkml="http://www.w3.org/2003/InkML" xml:id="stk58" contextRef="#ctx0" brushRef="#br2">13074 17260 0,'0'0'16,"0"0"-16,0 0 31,0 0 -31,0 0 0,-72 32 31,52 -32 -31,8 16 0,0 21 16,8 -21 -16,4 -16 31,0 10 -31,0 1 0,0 15 0,0 -26 31,0 0 -31,0 0 0,72 58 32,-60 -47 -32,-4 -11 15,12 0 -15,0 5 32,0 6 -32,-16 -1 0,8 -4 15,8 10 -15,-12 -16 16,12 0 -16,-8 10 31,0 -5 -31,8 1 0,0 -1 16,0 0 -16,8 -26 31,-8 21 -15,4 -5 -16,-12 5 15,4 5 -15,8 -10 31,-4 -11 -31,4 0 0,0 21 32,-4 -20 -32,-4 20 0,8 -10 30,-16 10 -30,-4 0 0,8 -10 16,0 10 -1,-4 -5 -15,8 -5 0,-8 0 16,8 -1 -16,-4 12 31,0 -12 -31,-4 12 0,0 -6 16,4 0 -16,0 10 31,0 1 -31,4 -6 16,4 -10 -16,-8 -1 15,12 12 -15,-4 -12 31,0 12 -31,16 -6 16,-8 -11 -16,0 11 31,0 -16 -31,12 22 16,-8 -17 -16,-4 11 16,-4 11 -16,12 -11 31,-4 5 -31,-12 -10 0,0 -6 31,-4 11 -31,4 -16 0,-4 11 16,-4 -6 -16,8 -10 31,-12 11 -31,8 25 16,0 -9 -16,8 -6 15,4 0 -15,12 5 31,8 -21 -31,-8 21 0,12 -10 32,4 5 -32,-8 0 0,0 -5 31,-12 0 -31,-8 5 0,-4 -6 16,-8 12 -16,-4 4 45,4 1 -45,-8 5 0,8 -11 0,-12 0 31,8 6 -31,4 -11 0,0 -6 31,12 12 -31,-8 10 32,12 -1 -32,0 1 0,16 -21 15,0 0 -15,4 10 31,-4 0 -31,4 -10 0,0 16 16,-8 -17 -16,-8 6 31,4 -5 -31,-20 0 16,-4 15 -16,-4 -15 16,12 -16 -16,0 21 31,0 10 -31,-4 -10 0,12 0 31,24 -5 -31,8 -5 0,-4 4 31,12 1 -31,-20 5 0,0 0 32,-8 -16 -32,-8 11 0,-12 5 15,0 -11 -15,-8 -5 31,0 16 -31,0 -5 0,0 10 32,8 -5 -32,0 -10 0,8 20 31,16 1 -31,-4 -16 0,16 -11 31,-4 -16 -31,0 48 0,0 -11 16,-16 6 -16,-4 -11 31,-12 -5 -31,0 -1 0,-12 17 31,4 -11 -31,-4 10 0,4 -4 16,8 4 -16,-16 1 31,16 10 -31,4 -21 16,16 -5 -16,8 15 15,16 -4 -15,4 -6 32,4 26 -32,-16 -10 0,-4 -16 31,-24 21 -31,0 -21 0,-8 11 31,-12 15 -31,0 -37 0,-16 17 0,-12 -49 16,-16 -105 15,32 148 -31,0 0 0,0 0 0</inkml:trace>
    </iact:actionData>
  </iact:action>
  <iact:action type="add" startTime="202824">
    <iact:property name="dataType"/>
    <iact:actionData xml:id="d59">
      <inkml:trace xmlns:inkml="http://www.w3.org/2003/InkML" xml:id="stk59" contextRef="#ctx0" brushRef="#br2">18642 16156 0,'0'0'0,"0"0"0,-84 5 0,72 -26 0,-12 31 0,4 -10 0,8 11 0,-4 -22 0,4 -4 0,4 -12 0,-4 17 0,8 20 0,-4 -10 0,0 -21 0,-12 21 0,8 -16 0,-8 -5 0,-8 5 0,8 16 0,-4 -26 0,-8 26 0,0 -21 0,4 10 0,-12 0 0,-4 6 0,-8 0 0,4 21 0,4 -6 0,0 -4 0,16 -1 0,4 21 0,0 -10 0,4 -16 0,0 21 0,4 -5 0,0 0 0,-4 10 0,-4 1 0,0 15 0,-8 22 0,8 -1 0,0 0 0,-24 -10 0,8 -5 0,-12 20 0,12 -4 0,8 -22 0,12 -5 0,8 -10 0,0 -6 0,0 21 0,0 -26 0,4 10 0,-8 -10 0,8 -5 0,0 10 0,0 0 0,0 16 0,4 11 0,-4 -1 0,-4 27 0,8 11 0,0 -6 0,0 16 0,4 -16 0,-4 -36 0,0 4 0,4 -10 0,4 11 0,0 -32 0,4 31 0,-12 -42 0,0 11 0,4 0 0,0 26 0,0 -15 0,0 10 0,8 5 0,0 -10 0,-4 10 0,4 32 0,0 11 0,0 -22 0,-4 1 0,0 4 0,4 -4 0,0 -17 0,8 -10 0,-4 0 0,12 -5 0,-4 -11 0,-4 -10 0,8 -11 0,4 21 0,4 11 0,0 -11 0,4 -5 0,0 -11 0,0 11 0,0 5 0,-8 0 0,-4 -5 0,-4 10 0,-4 1 0,0 20 0,-4 -26 0,0 27 0,-4 -22 0,4 17 0,0 -33 0,0 27 0,4 11 0,0 -32 0,0 -6 0,4 11 0,-8 6 0,12 -6 0,0 -5 0,-8 0 0,4 -22 0,4 17 0,12 -22 0,0 17 0,20 -6 0,-8 5 0,0 -16 0,-8 1 0,-4 -17 0,-4 22 0,-8 10 0,4 -21 0,-12 -15 0,0 4 0,-4 11 0,16 -36 0,0 15 0,-8 -6 0,-4 33 0,8 -17 0,8 -4 0,8 -17 0,-4 16 0,-4 1 0,8 4 0,-4 -4 0,8 9 0,-4 -4 0,-8 0 0,-8 -1 0,0 17 0,-12 -6 0,0 0 0,0 -11 0,4 -4 0,0 -6 0,-8 5 0,8 -10 0,-8 21 0,4 -27 0,-8 0 0,8 -31 0,-8 5 0,-4 -21 0,4 16 0,-4 10 0,4 11 0,4 16 0,-12 -11 0,8 5 0,4 22 0,-8 -22 0,0 22 0,-4 -16 0,0 5 0,4 0 0,-4 -11 0,-8 -15 0,12 -33 0,4 7 0,-12 9 0,-4 22 0,8 11 0,-8 10 0,12 0 0,-4 5 0,0 21 0,4 -20 0,-4 9 0,-4 1 0,4 11 0,-8 -27 0,8 16 0,0 -6 0,0 11 0,0 6 0,0 -6 0,0 5 0,-4 11 0,-4 -10 0,12 -1 0,0 11 0,0 0 0,0 0 0,0 0 0,0 0 0,0 0 0,-72 -106 0,72 106 0,0 0 0,-152 85 0,60 0 0,88 -80 15,4 -5 1,-12 0 -16,12 0 16,0 0 -16,-16 0 15,0 -16 17</inkml:trace>
    </iact:actionData>
  </iact:action>
  <iact:action type="add" startTime="208191">
    <iact:property name="dataType"/>
    <iact:actionData xml:id="d60">
      <inkml:trace xmlns:inkml="http://www.w3.org/2003/InkML" xml:id="stk60" contextRef="#ctx0" brushRef="#br1">13830 78 0,'36'-15'47,"-36"15"-47,0 0 0,0 0 16,0 0 -16,-92 185 31,36 -106 -31,0 -16 0,4 48 16,-16 53 -1,-12 21 -15,8 -5 31,4 -27 -31,-4 16 0,8 -21 16,-16 11 -16,-8 -17 31,12 28 -31,12 -28 0,8 -15 32,4 -16 -32,4 -16 0,-8 -10 31,8 -59 -31,24 16 0,24 -42 15,0 0 -15,0 0 0</inkml:trace>
    </iact:actionData>
  </iact:action>
  <iact:action type="add" startTime="209007">
    <iact:property name="dataType"/>
    <iact:actionData xml:id="d61">
      <inkml:trace xmlns:inkml="http://www.w3.org/2003/InkML" xml:id="stk61" contextRef="#ctx0" brushRef="#br1">14110 729 0,'0'0'32,"-52"206"-32,24 -80 15,-4 -25 -15,8 -11 16,-8 5 -1,0 11 -15,24 -32 16,4 -37 -16,8 -32 31,12 11 -31,8 -16 0,4 0 32,16 -43 -32,12 22 0,-4 21 15,0 -16 -15,4 22 31,-8 4 -31,0 -26 16,-4 22 -16,-8 15 16,0 0 -16,-20 -21 31,-12 0 -31,-4 -16 0,-12 -5 0,-4 -21 31,8 -59 -31,-4 17 31,12 84 -31,0 0 0,0 0 0</inkml:trace>
    </iact:actionData>
  </iact:action>
  <iact:action type="add" startTime="209475">
    <iact:property name="dataType"/>
    <iact:actionData xml:id="d62">
      <inkml:trace xmlns:inkml="http://www.w3.org/2003/InkML" xml:id="stk62" contextRef="#ctx0" brushRef="#br1">14418 522 0,'0'0'16,"0"0"-16,-8 148 0,-4 -84 31,-16 20 -31,12 1 0,0 5 16,-12 31 -1,8 38 -15,4 47 31,8 27 -31,0 31 0,8 -5 16,16 21 -16,-4 -11 31,8 -68 -31,-20 -201 0,0 0 32,0 0 -32</inkml:trace>
    </iact:actionData>
  </iact:action>
  <iact:action type="add" startTime="210660">
    <iact:property name="dataType"/>
    <iact:actionData xml:id="d63">
      <inkml:trace xmlns:inkml="http://www.w3.org/2003/InkML" xml:id="stk63" contextRef="#ctx0" brushRef="#br1">13146 6051 0,'0'0'16,"0"0"-16,88 248 31,-64 -111 -31,-4 -31 0,-16 -37 31,0 -27 -31,-12 -21 0,-8 -21 31,-4 -58 -31,-20 -58 0,0 21 32,4 -6 -32,-8 -4 0,4 9 15,-4 -15 -15,4 32 31,8 5 -31,12 11 0,8 63 32,16 0 -32,20 84 0,8 6 31,12 26 -31,4 -15 0,8 10 16,-20 16 -16,12 -16 31,-16 -37 -31,-12 -21 0,-16 -32 31,-8 -21 -31,-24 -21 0,-12 -64 31,0 -10 -31,-4 5 0,0 -10 16,-12 -33 -16,0 17 29,4 5 -29,8 -5 16,0 47 -16,12 27 15,16 15 -15,0 22 32,24 42 -32,8 48 0,16 5 31,8 15 -31,12 22 0,4 5 16,4 -15 -16,-16 -17 31,-12 -5 -31,-12 -47 0,0 -27 31,-12 -21 -31,-8 0 0,-24 -90 31,-4 -5 -31,-12 -11 0,-16 0 16,-4 -10 -16,-20 -32 31,12 11 -31,24 15 16,4 53 -16,12 22 15,16 47 -15,12 37 32,40 32 -32,-4 26 0,8 10 15,12 43 -15,4 -10 32,12 26 -32,-16 -6 15,4 -31 -15,-8 -42 16,8 -27 -16,-24 -42 31,-36 -16 -31,0 0 0,0 0 0</inkml:trace>
    </iact:actionData>
  </iact:action>
  <iact:action type="add" startTime="211678">
    <iact:property name="dataType"/>
    <iact:actionData xml:id="d64">
      <inkml:trace xmlns:inkml="http://www.w3.org/2003/InkML" xml:id="stk64" contextRef="#ctx0" brushRef="#br1">13250 5691 0,'0'0'31,"0"0"-31,0 0 16,0 0 -16,0 0 16,0 0 -16,-28 164 31,20 -143 -31,-4 16 16,4 -5 -16,12 5 15,8 5 -15,4 0 31,8 22 -31,8 -11 0,4 31 16,0 -26 0,-8 27 -16,12 26 15,-16 5 -15,-12 -21 32,-12 -26 -32,-4 -32 15,-4 -11 -15,4 -20 0,0 -6 16,0 0 -16,4 0 0,0 0 0,0 0 31,-80 -85 0,36 117 -31,-20 -43 32,0 11 -32,8 0 0,4 0 15,0 6 -15,4 25 31,0 -10 -31,0 11 0,8 0 47,-12 -6 -47,-8 22 0,12 -11 31,48 -37 -31,0 0 0,0 0 0</inkml:trace>
    </iact:actionData>
  </iact:action>
  <iact:action type="add" startTime="216657">
    <iact:property name="dataType"/>
    <iact:actionData xml:id="d65">
      <inkml:trace xmlns:inkml="http://www.w3.org/2003/InkML" xml:id="stk65" contextRef="#ctx0" brushRef="#br1">17830 1030 0,'20'153'31,"-20"-153"-31,0 0 0,0 0 31,96 180 -31,-28 -96 0,4 22 32,-12 0 -32,16 21 0,16 58 15,-12 36 -15,-4 -4 32,-16 -16 -32,-20 -16 15,-12 -21 -15,-4 -11 16,0 -84 -16,16 -69 31,-40 0 -31,0 0 0,0 0 0</inkml:trace>
    </iact:actionData>
  </iact:action>
  <iact:action type="add" startTime="217811">
    <iact:property name="dataType"/>
    <iact:actionData xml:id="d66">
      <inkml:trace xmlns:inkml="http://www.w3.org/2003/InkML" xml:id="stk66" contextRef="#ctx0" brushRef="#br1">19622 1040 0,'40'53'31,"-40"-53"-31,0 0 32,0 0 -32,0 0 0,-4 212 31,8 -117 -31,-4 21 0,4 -10 14,0 21 1,8 -1 -15,4 1 16,-12 -21 -16,4 -27 31,0 -21 -31,0 -31 0,-12 -27 16,24 -127 -1,-20 127 -15,0 0 0,0 0 16</inkml:trace>
    </iact:actionData>
  </iact:action>
  <iact:action type="add" startTime="218200">
    <iact:property name="dataType"/>
    <iact:actionData xml:id="d67">
      <inkml:trace xmlns:inkml="http://www.w3.org/2003/InkML" xml:id="stk67" contextRef="#ctx0" brushRef="#br1">20010 839 0,'0'0'15,"0"0"-15,0 0 32,0 0 -32,-60 175 0,28 -101 15,12 32 -15,4 15 16,8 1 0,0 -11 -16,0 -6 31,-8 -9 -31,0 4 0,0 -10 15,4 -22 -15,16 -52 32,8 16 -32,4 -6 0,4 -26 15,8 -26 -15,4 5 32,32 5 -32,4 0 15,8 32 -15,-28 -32 21,-4 21 -21,-12 1 31,0 -1 -31,-8 27 0,-12 -27 31,0 -10 -31,-12 5 0,0 0 32,0 -16 -32,0 16 0,0 0 0,0 0 0,0 0 0</inkml:trace>
    </iact:actionData>
  </iact:action>
  <iact:action type="add" startTime="218689">
    <iact:property name="dataType"/>
    <iact:actionData xml:id="d68">
      <inkml:trace xmlns:inkml="http://www.w3.org/2003/InkML" xml:id="stk68" contextRef="#ctx0" brushRef="#br1">20090 1194 0,'0'0'16,"0"0"-16,72 79 31,-56 -26 -31,-16 52 0,0 -4 31,-4 5 -31,-12 20 0,4 59 32,-8 74 -32,4 -5 0,4 -32 15,20 26 -15,-24 -20 31,-20 -128 -31,36 -100 0,0 0 32,0 0 -32</inkml:trace>
    </iact:actionData>
  </iact:action>
  <iact:action type="add" startTime="219811">
    <iact:property name="dataType"/>
    <iact:actionData xml:id="d69">
      <inkml:trace xmlns:inkml="http://www.w3.org/2003/InkML" xml:id="stk69" contextRef="#ctx0" brushRef="#br1">18202 6283 0,'40'-143'31,"-40"143"-31,0 0 16,0 0 -16,0 0 0,0 185 31,-4 -100 -31,8 10 16,-16 6 -16,-4 25 31,8 6 -31,0 -21 16,8 0 -16,8 -21 15,-4 -32 -15,4 -10 32,0 -27 -32,-4 -21 0,-8 0 0,-4 -90 30,4 11 -30,-4 -11 31,0 -16 -31,-4 -36 0,4 -1 16,-4 22 -16,8 15 31,-4 11 -31,4 10 0,-4 27 31,0 21 -31,4 37 0,0 0 16,-4 79 -16,8 -26 31,4 16 -31,-4 89 0,16 -15 31,0 10 -31,-4 -31 0,0 5 32,16 0 -32,-8 -11 0,12 21 15,-24 -20 -15,0 -22 32,-16 -48 -32,-20 -68 0,-8 -37 31,28 -42 -31,8 100 0,0 0 0,0 0 47</inkml:trace>
    </iact:actionData>
  </iact:action>
  <iact:action type="add" startTime="220529">
    <iact:property name="dataType"/>
    <iact:actionData xml:id="d70">
      <inkml:trace xmlns:inkml="http://www.w3.org/2003/InkML" xml:id="stk70" contextRef="#ctx0" brushRef="#br1">17618 6880 0,'0'0'31,"0"0"-31,68 48 0,-40 -16 16,0 -11 -16,8 37 31,0 11 -31,12 5 0,-8 10 16,-8 1 -1,8 -1 -15,4 33 32,8 -1 -32,0 -37 0,-16 -37 15,-4 -31 -15,-20 -53 31,-12 42 -31,0 0 0,0 0 0</inkml:trace>
    </iact:actionData>
  </iact:action>
  <iact:action type="add" startTime="221152">
    <iact:property name="dataType"/>
    <iact:actionData xml:id="d71">
      <inkml:trace xmlns:inkml="http://www.w3.org/2003/InkML" xml:id="stk71" contextRef="#ctx0" brushRef="#br1">18534 6991 0,'0'0'16,"0"0"-16,-104 233 15,12 -75 -15,-16 -4 31,108 -154 -31,0 0 0,0 0 16</inkml:trace>
    </iact:actionData>
  </iact:action>
  <iact:action type="add" startTime="223402">
    <iact:property name="dataType"/>
    <iact:actionData xml:id="d72">
      <inkml:trace xmlns:inkml="http://www.w3.org/2003/InkML" xml:id="stk72" contextRef="#ctx0" brushRef="#br1">23242 6801 0,'-8'106'31,"8"-106"-31,0 0 0,0 0 16,44 142 -16,0 -57 31,8 31 -31,4 16 16,28 43 -16,28 -6 15,4 5 -15,-20 -5 32,-20 -5 -32,-32 -47 0,-44 -117 15,0 0 -15,0 0 0</inkml:trace>
    </iact:actionData>
  </iact:action>
  <iact:action type="add" startTime="224826">
    <iact:property name="dataType"/>
    <iact:actionData xml:id="d73">
      <inkml:trace xmlns:inkml="http://www.w3.org/2003/InkML" xml:id="stk73" contextRef="#ctx0" brushRef="#br1">24842 7425 0,'-72'95'47,"72"-95"-47,0 0 0,0 0 15,0 0 -15,-8 190 32,32 -132 -32,0 6 0,12 4 15,4 22 -15,-4 85 31,0 25 -31,-20 -25 0,-12 -43 32,-16 -47 -32,0 -33 0,-16 -104 31,28 52 -31,0 0 0,0 0 0</inkml:trace>
    </iact:actionData>
  </iact:action>
  <iact:action type="add" startTime="225201">
    <iact:property name="dataType"/>
    <iact:actionData xml:id="d74">
      <inkml:trace xmlns:inkml="http://www.w3.org/2003/InkML" xml:id="stk74" contextRef="#ctx0" brushRef="#br1">25070 8006 0,'0'0'15,"0"0"-15,-4 153 32,4 -89 -32,4 31 0,0 -11 31,12 1 -31,4 -27 0,4 -10 30,4 -22 -30,12 11 0,-4 -10 31,4 -12 -31,-4 -9 0,-8 -27 16,-8 -1 -16,8 7 31,-4 -38 -31,-4 -27 0,-8 -4 32,-8 -17 -32,-8 -31 0,-12 21 31,-8 27 -31,-4 15 0,0 16 15,4 11 -15,-8 16 32,0 -1 -32,8 11 0,4 11 31,-8 16 -31,0 4 0,-8 7 16,-4 4 -16,-20 0 31,-12 -10 -31,12 0 15,60 -16 -15,0 0 0,0 0 16</inkml:trace>
    </iact:actionData>
  </iact:action>
  <iact:action type="add" startTime="226547">
    <iact:property name="dataType"/>
    <iact:actionData xml:id="d75">
      <inkml:trace xmlns:inkml="http://www.w3.org/2003/InkML" xml:id="stk75" contextRef="#ctx0" brushRef="#br1">22466 11119 0,'84'0'31,"-84"0"-31,0 0 0,0 0 15,0 0 -15,0 0 0,0 0 0,0 0 32,0 0 -32,-4 153 31,-32 -105 -31,4 5 31,4 -6 -31,0 -10 0,-4 11 16,0 10 -16,-8 0 15,-8 -5 1,0 26 -16,12 -15 31,8 -1 -31,0 -15 0,4 -1 32,16 -15 -32,-16 5 0,12 -16 15,-4 11 -15,-4 -6 31,12 27 -31,-4 -11 16,4 -42 -16,12 0 16,-8 0 -16,4 0 0,12 0 0,-12 0 31,0 0 -31,88 -169 31,-56 85 -31,0 10 16,16 -32 -16,0 11 31,8 10 -31,-8 1 0,-4 10 31,-4 10 -31,0 17 0,0 4 32,8 1 -32,-32 32 0,8 4 31,0 -25 -31,-4 -6 0,-4 10 31,0 -5 -31,-12 27 0,0 5 16,-12 0 -16,4 -10 15,-4 -12 -15,8 22 16,0 0 -16,-112 -31 31,112 31 -31,0 0 0,0 0 16</inkml:trace>
    </iact:actionData>
  </iact:action>
  <iact:action type="add" startTime="227582">
    <iact:property name="dataType"/>
    <iact:actionData xml:id="d76">
      <inkml:trace xmlns:inkml="http://www.w3.org/2003/InkML" xml:id="stk76" contextRef="#ctx0" brushRef="#br1">21902 11700 0,'0'0'32,"16"143"-32,-16 0 0,8 -32 31,-4 -32 -31,-4 0 0,8 -15 16,4 -17 -16,12 -4 31,-4 -1 -31,-8 -21 15,4 -16 -15,4 -15 16,16 20 -16,4 -10 31,4 21 -31,4 -10 0,28 -22 32,16 6 -32,-92 5 0,0 0 0,0 0 31</inkml:trace>
    </iact:actionData>
  </iact:action>
  <iact:action type="add" startTime="249668">
    <iact:property name="dataType"/>
    <iact:actionData xml:id="d77">
      <inkml:trace xmlns:inkml="http://www.w3.org/2003/InkML" xml:id="stk77" contextRef="#ctx0" brushRef="#br2">17646 16394 0,'120'52'31,"-120"-52"-31,0 0 0,0 0 15,0 0 -15,0 0 0,0 0 0,0 0 32,0 0 -32,0 0 0,0 0 0,0 0 0,0 0 0,-68 -52 62,48 25 -46,-8 -5 -16,-12 -10 31,-8 0 -31,0 -16 0,4 10 31,8 6 -31,8 10 0,8 6 32,4 15 -32,0 1 0,4 -1 15,0 -5 -15,0 6 0,8 -12 16,-8 1 -1,-4 -5 -15,12 15 31,0 -15 -31,0 -1 0,4 12 31,-12 -12 -31,12 1 0,-4 -1 31,-8 11 -31,12 -15 0,-8 -6 16,0 -11 15,-8 -21 -31,4 1 16,0 -12 -16,8 17 15,-8 -27 -15,-8 37 32,8 1 -32,-12 9 0,8 6 15,-4 11 -15,-4 -6 31,0 -10 -31,0 15 0,-8 6 32,-12 -16 -32,12 11 0,-8 15 31,4 11 -31,0 -21 0,8 -11 16,4 11 -16,4 -10 31,16 -12 -31,0 12 15,-4 -17 -15,4 22 16,-8 26 -16,4 0 0,4 0 0,-4 26 31,-4 -74 -31,12 22 32,0 26 -32,0 0 0,0 0 15</inkml:trace>
    </iact:actionData>
  </iact:action>
  <iact:action type="add" startTime="252900">
    <iact:property name="dataType"/>
    <iact:actionData xml:id="d78">
      <inkml:trace xmlns:inkml="http://www.w3.org/2003/InkML" xml:id="stk78" contextRef="#ctx0" brushRef="#br2">12550 5607 0,'68'63'0,"-68"-63"0,0 0 0,0 0 0,0 0 0,24 185 0,-8 -116 0,0 -22 0,12 -10 0,-4 0 0,16 27 0,0 -11 0,0 36 0,-4 -4 0,-4 10 0,8 21 0,-8 22 0,4 -32 0,-8 -11 0,8 -16 0,-4 -16 0,8 -10 0,16 -26 0,0 4 0,0 -10 0,4 27 0,-12 -6 0,-12 43 0,-4 -11 0,-4 10 0,-4 6 0,-12 -5 0,4 -32 0,-4 -6 0,0 11 0,8 -21 0,-4 6 0,0 -33 0,4 27 0,-4 6 0,8 -12 0,0 11 0,12 1 0,-8 41 0,8 -15 0,4 37 0,4 -1 0,4 1 0,4 -16 0,-16 -32 0,-8 -16 0,0 -5 0,-4 11 0,-4 -16 0,0 31 0,-4 -21 0,0 22 0,4 -6 0,0 37 0,4 16 0,-4 -5 0,-8 -16 0,16 -27 0,4 -5 0,8 0 0,16 -5 0,-4 0 0,0 -27 0,-4 1 0,0 15 0,-16 43 0,-8 -11 0,0 26 0,-4 -10 0,0 -16 0,-8 16 0,4 -16 0,4 -16 0,-4 -16 0,-4 0 0,4 -5 0,4 0 0,0 6 0,-4 -1 0,16 16 0,4 6 0,8 15 0,8 5 0,-52 -84 0,124 180 0,-52 -69 0,-20 -47 0,-28 -27 0,-8 -16 0,-8 -11 0,0 1 0,0 5 0,0 -11 0,8 48 0,0 15 0,12 22 0,-8 0 0,12 -11 0,0 11 0,8 0 0,4 -5 0,16 -17 0,0 1 0,0 -27 0,-20 1 0,4 -12 0,-12 12 0,4 25 0,-16 -15 0,-4 27 0,-4 15 0,0 26 0,0 -5 0,0 -31 0,4 0 0,8 -22 0,-4 6 0,4 -32 0,12 -11 0,16 22 0,-52 -48 0,0 0 0,16 343 0,12 -115 0,-28 -228 0,0 0 16,168 274 -16,-80 -316 31,-32 16 -31,-16 20 0,-8 6 31,-8 32 -31,-12 -6 0,-4 6 31,-4 0 -31,8 26 0,4 0 16,12 37 -16,4 -21 31,8 16 -31,-8 -16 16,8 -10 -16,0 -6 15,4 -5 -15,-8 -1 32,4 -20 -32,-8 10 0,-4 -15 15,0 -11 -15,-8 21 31,0 -11 -31,-4 27 0,-4 -11 31,0 32 -31,4 5 0,-4 6 31,0 5 -31,0 -16 0,0 -16 31,-4 -10 -31,12 -1 0,4 1 16,0 -22 -16,8 1 31,0 -17 -31,0 22 0,16 -6 31,0 22 -31,0 -6 0,-48 -42 32,0 0 -32,24 -21 0,28 148 15,-24 0 -15,-4 -27 32,-4 -5 -32,-20 -37 15,-52 -47 -15,52 -11 16,0 0 -16,0 0 0</inkml:trace>
    </iact:actionData>
  </iact:action>
  <iact:action type="add" startTime="254318">
    <iact:property name="dataType"/>
    <iact:actionData xml:id="d79">
      <inkml:trace xmlns:inkml="http://www.w3.org/2003/InkML" xml:id="stk79" contextRef="#ctx0" brushRef="#br2">12610 3868 0,'-4'121'31,"4"-121"-31,0 0 16,0 0 -16,0 0 31,0 0 -31,0 0 0,-80 32 16,56 -69 -16,0 -10 31,-4 -12 -31,0 1 0,0 16 31,16 -16 -31,-16 0 0,8 0 32,-4 -6 -32,0 11 15,-20 22 -15,16 -12 16,-12 12 -16,4 4 16,-12 22 -16,-4 -27 31,-8 6 -31,0 -6 0,0 -10 31,0 21 -31,4 10 0,8 48 31,4 -11 -31,-12 17 0,0 10 16,0 5 -16,-16 -16 31,4 21 -31,-4 11 0,16 -10 31,12 20 -31,4 17 0,8 36 31,12 -5 -31,-4 -10 0,12 -11 15,-4 -21 -15,16 0 32,4 31 -32,0 6 15,-4 16 -15,-4 5 16,12 -32 -16,4 -26 31,4 5 -31,8 -5 0,-4 5 31,4 -32 -31,0 59 0,8 -11 16,8 -11 -16,4 -20 31,16 -6 -31,16 -16 16,4 -21 -16,-8 0 15,0 0 -15,-12 -11 32,-4 11 -32,-20 -26 0,0 -6 31,12 -16 -31,36 -4 0,32 4 31,0 -10 -31,-28 5 0,-24 5 16,-8 -10 -16,-16 -16 31,4 6 -31,-8 -33 0,8 11 31,20 -15 -31,4 -28 0,20 -73 32,-24 0 -32,-16 -5 0,-28 47 15,-8 21 -15,4 22 31,-16 -11 -31,-8 -32 0,4 -27 32,-12 6 -32,-8 43 0,-4 26 31,-8 -6 -31,-4 27 0,-12 -6 31,0 -4 -31,-4 -38 0,-12 -5 16,0 -16 -16,-4 16 31,12 16 -31,-8 37 0,-52 10 31,-84 22 -31,204 26 0,0 0 32,0 0 -32</inkml:trace>
    </iact:actionData>
  </iact:action>
  <iact:action type="add" startTime="262135">
    <iact:property name="dataType"/>
    <iact:actionData xml:id="d80">
      <inkml:trace xmlns:inkml="http://www.w3.org/2003/InkML" xml:id="stk80" contextRef="#ctx0" brushRef="#br1">11402 10971 0,'0'0'30,"0"0"-30,0 0 16,-88 164 -16,56 -111 15,0 21 -15,-4 10 31,-8 1 -31,8 -6 16,-4 -5 -16,4 -11 16,0 1 -16,0 15 31,0 0 -31,-8 -10 0,-8 21 31,8 -27 -31,4 6 0,8 21 16,8 -27 -16,-12 6 31,4 -5 -31,16 -17 0,-4 17 31,8 -38 -31,28 22 0,-16 -48 32,0 0 -32,0 0 0</inkml:trace>
    </iact:actionData>
  </iact:action>
  <iact:action type="add" startTime="262934">
    <iact:property name="dataType"/>
    <iact:actionData xml:id="d81">
      <inkml:trace xmlns:inkml="http://www.w3.org/2003/InkML" xml:id="stk81" contextRef="#ctx0" brushRef="#br1">11634 11928 0,'0'0'31,"0"0"-31,0 0 0,0 0 32,0 0 -32,0 0 0,0 0 0,0 0 0,0 0 0,0 0 31,0 0 -31,0 0 0,76 -48 47,-52 32 -32,4 0 -15,-4 6 16,0 10 -16,4 0 31,-12 0 -31,-8 10 0,0 17 0,-4 -11 16,4 42 15,-12 -21 -31,8 21 16,-4 -11 -16,-12 -4 15,-4 15 -15,-8 0 32,-4 5 -32,4 -4 0,-8 9 15,12 12 1,-4 -22 -16,8 26 31,4 -15 -31,-4 -11 0,-4 -21 16,0 16 -16,0 -16 31,0 16 -31,12 -32 16,-12 0 -16,20 -10 15,-4 -11 -15,0 0 0,12 0 0,-8 0 16,0 0 -16,76 -6 47,-32 33 -47,-4 -11 15,20 -1 -15,4 -20 32,-4 10 -32,0 1 0,0 4 31,4 -26 -31,-36 -31 0,-12 -85 31,-16 132 -31,0 0 0,0 0 16</inkml:trace>
    </iact:actionData>
  </iact:action>
  <iact:action type="add" startTime="265070">
    <iact:property name="dataType"/>
    <iact:actionData xml:id="d82">
      <inkml:trace xmlns:inkml="http://www.w3.org/2003/InkML" xml:id="stk82" contextRef="#ctx0" brushRef="#br1">9782 8905 0,'0'0'15,"0"0"-15,28 -196 32,0 53 -32,4 11 0,0 5 31,0 22 -31,-8 9 0,0 28 16,-8 15 -16,-4 37 31,-20 16 -31,-8 0 0,-16 127 15,0 -37 1,-12 26 -16,-4 11 31,-12 26 -31,0 -5 0,8 -37 16,16 -5 -16,8 -43 31,12 -36 -31,16 -27 31,16 -74 -31,16 -21 15,36 -53 -15,16 -32 32,-4 0 -32,0 -5 15,-24 42 -15,-4 27 16,-36 48 -16,-20 41 31,-24 27 -31,-16 74 0,-8 37 16,-12 32 -16,-12 21 31,-12 31 -31,8 -26 0,16 -21 31,24 -37 -31,20 -42 0,16 -37 32,20 -32 -32,20 -53 0,8 -37 31,20 -26 -31,12 -43 0,8 -5 15,-8 -5 -15,-4 21 32,-20 42 -32,-16 33 0,-24 36 15,-8 26 -15,-24 11 0,-24 132 32,-8 -10 -17,4 26 -15,-16 10 16,4 11 -16,-4 -5 31,12 -21 -31,20 -16 0,12 -59 31,24 -25 -31,0 -33 0,24 -57 32,16 -22 -32,16 -42 0,4 -16 15,0 -21 -15,4 0 31,-8 32 -31,-24 21 0,-12 42 32,-16 26 -32,-8 27 0,-12 0 31,-16 164 -31,-8 -32 0,-12 11 31,8 -5 -31,-4 10 0,12 10 16,-4 -15 -16,8 -43 31,8 -36 -31,20 -54 0,12 -10 16,16 -74 -1,12 -26 -15,0 -22 32,4 -31 -32,4 16 0,-8 -1 31,4 22 -31,-12 10 0,-8 48 31,-16 42 -31,-16 16 0,-4 0 0,-24 116 16,-16 -15 15,12 15 -31,-8 27 0,4 10 31,4 6 -31,0 -6 0,4 -21 16,12 -58 -16,8 -53 31,16 -21 -31,16 0 0,16 -116 31,12 -27 -31,12 -36 0,-16 4 32,8 11 -32,-4 32 0,4 16 15,-8 26 -15,-12 42 31,-16 22 -31,-12 26 16,0 0 -16,-40 95 3,8 -5 -3,-12 0 31,4 10 -31,0 11 0,0 16 16,12 -11 -16,12 -26 31,8 -26 -31,12 -49 15,0 -15 -15,8 -121 16,20 -11 -16,16 -11 31,-8 -21 -31,-4 11 0,-16 21 16,16 10 -16,-20 43 31,-16 79 -31,0 0 0,0 0 16</inkml:trace>
    </iact:actionData>
  </iact:action>
  <iact:action type="add" startTime="266775">
    <iact:property name="dataType"/>
    <iact:actionData xml:id="d83">
      <inkml:trace xmlns:inkml="http://www.w3.org/2003/InkML" xml:id="stk83" contextRef="#ctx0" brushRef="#br1">9534 8260 0,'0'0'16,"0"0"-16,0 0 31,0 0 -31,0 0 0,0 0 15,-68 0 -15,44 0 32,12 -6 -32,4 6 0,4 6 0,0 4 0,4 -10 30,4 0 -30,-4 0 0,0 0 31,0 0 -31,0 0 0,92 -21 47,-28 -11 -47,8 1 0,4 -6 31,-12 5 -31,-8 -16 0,0 -4 32,4 -1 -32,0 -11 0,-8 12 31,-8 4 -31,-4 43 0,-12 -1 15,-16 6 -15,-12 0 0,0 11 32,0 5 -32,0 5 0,-28 0 31,20 6 -31,0 4 31,0 17 -31,8 -11 0,12 37 16,0 16 -16,20 73 31,0 -9 -31,-8 -22 0,-16 -32 31,0 -26 -31,0 -5 0,12 -21 32,-4 -6 -32,-12 -5 0,8 -5 15,-8 -17 -15,-4 -9 0,-20 4 31,-36 -26 -15,56 16 -16,0 0 16,0 0 -16</inkml:trace>
    </iact:actionData>
  </iact:action>
  <iact:action type="add" startTime="273601">
    <iact:property name="dataType"/>
    <iact:actionData xml:id="d84">
      <inkml:trace xmlns:inkml="http://www.w3.org/2003/InkML" xml:id="stk84" contextRef="#ctx0" brushRef="#br1">19358 1088 0,'-16'-37'31,"16"37"-31,0 0 16,0 0 -16,0 0 0,72 74 31,-20 21 -31,0 -5 31,8 21 -31,4 5 16,20 22 -16,0 -12 16,24 44 -16,20 -1 31,-12 0 -31,-16 -16 0,-16 -26 16,-16 -32 -16,-16 -26 30,-24 -22 -30,-16 -10 0,4 -16 31,-16 -21 -31,0 0 0,0 0 0</inkml:trace>
    </iact:actionData>
  </iact:action>
  <iact:action type="add" startTime="274412">
    <iact:property name="dataType"/>
    <iact:actionData xml:id="d85">
      <inkml:trace xmlns:inkml="http://www.w3.org/2003/InkML" xml:id="stk85" contextRef="#ctx0" brushRef="#br1">20846 1505 0,'0'0'16,"0"0"-16,0 0 15,0 0 -15,76 64 31,-40 -48 -31,16 -16 0,0 -11 32,0 6 -32,4 10 0,-4 16 15,-28 -10 -15,-8 10 16,-4 -5 -16,0 31 16,-12 27 15,-8 53 -31,-36 69 15,8 26 -15,12 -48 16,-4 -10 -16,0 -11 16,28 -10 -16,0 -143 31,0 0 -31,0 0 0</inkml:trace>
    </iact:actionData>
  </iact:action>
  <iact:action type="add" startTime="275207">
    <iact:property name="dataType"/>
    <iact:actionData xml:id="d86">
      <inkml:trace xmlns:inkml="http://www.w3.org/2003/InkML" xml:id="stk86" contextRef="#ctx0" brushRef="#br1">17486 4587 0,'0'0'31,"0"0"-31,0 0 16,0 0 -16,0 0 15,-112 -80 -15,48 54 32,-24 -16 -32,-12 10 15,4 16 1,16 21 -16,12 6 0,8 -1 31,12 38 -31,24 0 0,8 10 31,20 16 -31,16 -16 0,32 -26 16,8 -1 -16,24 -10 31,12 1 -31,-4 -17 0,0 11 31,-20 -27 -31,-12 -5 0,-12 6 32,-16 -6 -32,-16 -5 0,-16 0 15,0 -6 -15,-68 17 32,16 -6 -32,-8 -5 15,-4 21 -15,-12 -16 16,-12 26 -16,-20 11 31,8 27 -31,12 -16 0,32 26 16,16 0 -16,28 -10 31,16 -6 -31,20 -10 16,16 -11 -16,0 0 15,32 5 -15,20 -31 31,4 -6 -31,0 -10 0,-16 16 32,-12 -16 -32,-20 -27 0,-8 27 15,-28 -11 -15,-12 -5 32,-12 16 -32,-16 -37 0,-12 5 31,-4 22 -31,-28 9 0,-16 1 31,-20 37 -31,8 -26 0,12 41 16,20 -25 -16,20 52 31,40 -27 -31,-4 -25 0,24 25 16,24 1 -1,32 10 -15,40 1 31,12 -27 -31,-16 -6 0,-12 6 16,-20 -11 -16,-20 1 31,-4 -6 -31,-20 -6 16,-16 -10 -16,-8 -15 16,-4 -6 -16,-36 5 31,-12 -26 -31,-4 5 0,-4 0 31,-4 21 -31,-12 -15 0,-24 5 31,-20 36 -31,28 12 0,24 20 32,36 6 -32,24 10 0,24 -5 15,24 -16 -15,40 21 31,36 -15 -31,0 -43 0,-12 5 16,-8 17 -16,-20 -1 31,0 11 -31,-8 -32 16,-28 16 -16,-40 -32 16,-4 -5 -16</inkml:trace>
    </iact:actionData>
  </iact:action>
  <iact:action type="add" startTime="276657">
    <iact:property name="dataType"/>
    <iact:actionData xml:id="d87">
      <inkml:trace xmlns:inkml="http://www.w3.org/2003/InkML" xml:id="stk87" contextRef="#ctx0" brushRef="#br1">16994 3662 0,'0'0'16,"0"0"-16,0 0 15,0 0 -15,0 0 0,0 0 0,28 169 31,-92 -74 1,-8 0 -32,-8 -31 0,20 10 15,4 21 -15,0 0 32,4 -21 -32,12 21 15,8 -21 -15,12 -32 16,12 -21 -16,8 0 31,4 -15 -31,-4 -6 0,-40 -32 31,16 -5 -31,24 37 0,0 0 16,0 0 -16</inkml:trace>
    </iact:actionData>
  </iact:action>
  <iact:action type="add" startTime="277124">
    <iact:property name="dataType"/>
    <iact:actionData xml:id="d88">
      <inkml:trace xmlns:inkml="http://www.w3.org/2003/InkML" xml:id="stk88" contextRef="#ctx0" brushRef="#br1">16902 3815 0,'0'0'31,"0"0"-31,0 0 16,0 0 -16,-84 116 15,40 -73 -15,12 9 31,-32 33 -31,0 -6 0,12 11 32,0 -16 -32,4 -16 0,16 6 15,8 15 -15,16 -32 32,8 17 -32,-4 -43 0,28 21 31,0 6 -31,8 -6 0,-8 11 31,8 -5 -31,4 -6 0,8 27 16,-4 -6 -16,16 11 31,-8 26 -31,4 -15 16,-12 10 -16,-4 11 15,-4 -1 -15,-32 -105 31,0 0 -31,0 0 0</inkml:trace>
    </iact:actionData>
  </iact:action>
  <iact:action type="add" startTime="293315">
    <iact:property name="dataType"/>
    <iact:actionData xml:id="d89">
      <inkml:trace xmlns:inkml="http://www.w3.org/2003/InkML" xml:id="stk89" contextRef="#ctx0" brushRef="#br2">11230 6056 0,'0'0'15,"0"0"-15,0 0 32,0 0 -32,0 0 0,0 0 0,-68 143 31,56 -106 -31,-4 10 16,0 6 -16,0 0 31,0 -6 -31,4 -4 0,-4 -6 31,-4 16 -31,-8 5 16,0 5 -16,4 -15 15,-8 5 -15,-4 5 16,0 0 -16,-4 5 31,12 -10 -31,-4 10 0,0 -26 31,4 6 -31,-8 15 0,-8 16 32,0 5 -32,8 0 0,12 -15 15,4 15 -15,-8 -10 32,0 15 -32,-8 -10 0,-8 -10 31,8 -6 -31,0 -16 0,4 0 31,-4 11 -31,-4 5 0,-16 38 31,12 -22 -31,16 26 0,0 -10 16,-8 0 -16,4 -6 31,16 -26 -31,-4 -10 0,0 -6 45,-4 11 -45,-4 -11 0,4 -5 32,-4 11 -32,12 -6 0,-4 -5 15,8 11 -15,-20 21 32,12 -1 -32,-16 17 0,4 -22 31,0 -10 -31,4 -21 0,8 5 31,0 -11 -31,8 -15 0,4 -6 16,8 11 -16,-4 -16 0,-12 16 0,12 -11 31,0 0 -31,4 -5 16,0 0 -16,0 0 0,0 0 0,0 0 15,0 0 -15</inkml:trace>
    </iact:actionData>
  </iact:action>
  <iact:action type="add" startTime="295061">
    <iact:property name="dataType"/>
    <iact:actionData xml:id="d90">
      <inkml:trace xmlns:inkml="http://www.w3.org/2003/InkML" xml:id="stk90" contextRef="#ctx0" brushRef="#br2">9598 9502 0,'40'-27'31,"-40"27"-31,0 0 0,0 0 32,0 0 -32,0 0 0,-36 -153 15,20 137 1,-4 -26 -16,-16 -16 31,4 -6 -31,-8 22 0,-4 10 31,16 22 -31,-8 -11 16,8 -11 -16,-4 6 0,0 15 31,4 -5 -31,-8 6 16,4 -6 -16,-8 16 16,-4 -21 -16,-12 5 31,-4 0 -31,0 16 0,12 -16 15,-4 27 -15,8 10 32,4 10 -32,12 12 15,4 -6 -15,4 5 16,4 6 -16,4 20 31,-8 1 -31,-8 0 0,-8 10 31,-8 -10 -31,-8 5 0,-12 -11 32,16 -15 -32,0 10 0,12 -16 15,8 0 -15,-4 6 32,0 26 -32,8 10 0,8 17 31,12 10 -31,4 -21 0,0 0 15,4 15 -15,-4 -36 32,4 -16 -32,-4 -6 15,-4 6 -15,4 5 16,20 43 -16,-4 4 31,0 17 -31,0 0 0,8 -27 16,8 0 -16,4 -16 31,16 -42 -31,8 5 16,-12 -15 -16,8 10 15,-8 26 -15,-4 -10 32,-12 10 -32,-12 -4 0,0 -7 31,0 7 -31,-4 -22 0,4 10 31,4 -15 -31,-8 10 0,16 -21 16,0 -10 -16,12 -1 31,24 -4 -31,0 -1 0,4 -16 31,-8 6 -31,-16 5 0,-4 0 13,-12 -21 -13,-4 0 31,-4 5 -31,-16 0 16,4 -31 -16,4 -1 15,4 -26 -15,-4 21 32,4 -31 -32,8 10 0,-4 -16 15,4 16 -15,16 16 31,-8 -11 -31,16 27 16,-16 5 -16,-4 0 16,-4 -6 -16,0 -25 31,-8 -27 -31,4 -22 0,-4 22 31,-12 0 -31,8 -11 0,0 32 31,-16 11 -31,4 31 0,-8 11 16,0 -11 -16,0 -5 31,0 6 -31,12 -12 0,-12 -25 32,0 15 -32,-4 -32 0,0 11 15,-4 0 -15,16 -10 31,-12 10 -31,-4 5 16,0 21 -16,0 6 16,-12 10 -16,0 27 31,-12 -21 -31,12 15 0,-12 -5 31,-12 0 -31,-4 -5 0,-4 -16 31,4 -10 -31,-4 -11 0,4 -38 21,-36 -57 -21,88 153 31,0 0 -31,0 0 0</inkml:trace>
    </iact:actionData>
  </iact:action>
  <iact:action type="add" startTime="307879">
    <iact:property name="dataType"/>
    <iact:actionData xml:id="d91">
      <inkml:trace xmlns:inkml="http://www.w3.org/2003/InkML" xml:id="stk91" contextRef="#ctx0" brushRef="#br2">13254 4645 0,'-68'-138'32,"68"138"-32,0 0 31,0 0 -31,0 0 0,0 0 0,0 0 0,0 0 0,0 0 31,-36 154 -15,28 -123 14,16 6 -30,8 0 0,0 0 31,4 -21 -31,8 21 0,16 -16 31,4 -5 -31,12 0 0,-24 0 16,0 5 -16,-8 -16 31,-4 1 -31,4 15 0,-8 -21 32,4 -16 -32,-8 21 0,12 -15 15,0 -6 1,12 16 -16,24 -6 31,-12 -4 -31,12 5 0,4 15 16,-4 -15 -16,-8 -11 31,-16 11 -31,-16 -6 0,4 -10 31,-12 16 -31,-4 -1 0,4 12 31,0 4 -31,-8 -15 0,4 21 16,12 -27 -16,4 11 31,8 6 -31,4 4 16,-4 1 -16,16 -6 16,0 -5 -16,0 26 31,-4 -36 -31,-12 10 0,0 10 15,-4 -4 -15,-4 -12 32,-4 -15 -32,-8 27 15,8 -12 -15,-8 12 16,8 4 -16,0 22 45,8 -22 -45,-4 12 0,20 -7 31,8 -4 -31,12 10 0,4 -21 16,4 27 -16,-8 -27 31,-20 5 -31,-16 -21 16,4 21 -16,-12 1 16,8 -6 -16,4 15 31,12 -15 -31,24 16 0,8 -10 31,12 -6 -31,-12 10 0,-12 -26 31,-8 0 -31,-20 6 0,0 15 16,8 -5 -16,32 11 31,16 -6 -31,8 0 0,-12 1 31,-20 -17 -31,-12 11 0,-4 5 32,-8 -5 -32,20 6 0,16 -17 15,12 11 -15,-8 0 32,-4 -16 -32,-16 16 0,-12 -5 31,-12 5 -31,4 0 0,20 0 15,8 5 -15,-12 0 32,-24 6 -32,-16 5 15,-24 -48 -15,-52 -100 16,52 132 -16,0 0 31,0 0 -31</inkml:trace>
    </iact:actionData>
  </iact:action>
  <iact:action type="add" startTime="309502">
    <iact:property name="dataType"/>
    <iact:actionData xml:id="d92">
      <inkml:trace xmlns:inkml="http://www.w3.org/2003/InkML" xml:id="stk92" contextRef="#ctx0" brushRef="#br2">19090 3810 0,'0'0'31,"0"0"-31,0 0 0,0 0 31,-44 -148 -31,20 111 0,-4 0 31,0 5 -31,-12 6 0,-8 4 4,-20 17 -4,-8 -16 31,-16 0 -31,16 16 16,12 5 -16,24 -11 16,4 22 -16,4 -17 31,4 12 -31,-8 9 0,-4 -30 31,12 15 -31,-12 5 0,-20 0 16,-8 6 -16,-4 10 31,12 -16 -31,12 27 16,4 -6 -16,12 1 15,12 36 -15,8 -21 31,0 -15 -31,0 31 0,0 -5 16,8 16 -16,-8 5 31,0 5 -31,0 -21 16,-4 16 -16,-4 -32 16,4 6 -16,4 -6 31,0 -5 -31,4 -16 0,-8 0 15,4 -21 -15,8 27 32,-4 31 -32,-4 -11 15,4 1 -15,8 -48 16,-20 122 -16,20 -122 31,0 0 -31,-8 243 0,16 -153 31,4 -16 -31,8 -16 0,0 -16 16,4 6 -16,-4 -33 45,-8 -9 -45,4 20 16,0 6 -16,4 -6 16,0 6 -16,-8 0 31,4 26 -31,-8 16 0,0 -11 31,12 1 -31,4 25 0,-4 -4 31,-8 -27 -31,0 -5 0,4 -27 16,4 -4 -16,4 -1 31,4 -11 -31,16 -4 0,0 9 31,8 12 -31,8 -11 0,8 -6 32,-12 11 -32,0 6 0,-20 -6 15,-8 -16 -15,0 16 32,-4 -5 -32,4 -26 0,0 -1 31,-4 27 -31,12 -16 0,24 5 15,8 -10 -15,8 -6 32,0 6 -32,-16 0 15,-8 -27 -15,-16 0 16,0 11 -16,-16 0 31,4 -11 -31,-8 1 0,4 4 31,-4 -4 -31,-8 4 0,0 -42 32,4 -10 -32,0 -32 0,-8 -5 15,4 -6 -15,-8 11 31,4 32 -31,-4 10 0,8 22 31,-8 5 -31,0 15 0,0 -15 31,-16 10 -31,4 -52 0,0 4 16,8 -25 -16,-20 9 31,8 -15 -31,4 6 16,0 15 -16,-8 42 15,12 6 -15,-12 -5 16,4 -6 -16,-4 -11 31,0 33 -31,0 -33 16,0 6 -16,-4 -16 15,-20 -5 -15,-24 -6 32,-16 43 -32,-12 5 0,0 -11 31,4 6 -31,-88 -27 0,-52 -73 31,232 142 -31,0 0 0,0 0 0</inkml:trace>
    </iact:actionData>
  </iact:action>
  <iact:action type="add" startTime="316876">
    <iact:property name="dataType"/>
    <iact:actionData xml:id="d93">
      <inkml:trace xmlns:inkml="http://www.w3.org/2003/InkML" xml:id="stk93" contextRef="#ctx0" brushRef="#br1">24866 7049 0,'0'0'31,"0"0"-31,0 0 0,0 0 31,-20 185 -31,20 -105 0,0 -1 16,12 32 -16,4 -16 15,8 16 1,8 11 -16,16 5 29,-8 -22 -29,12 -15 0,0 26 16,0 -5 -16,-12 16 31,4 -11 -31,-8 -15 16,0 -27 -16,4 -11 15,-4 -5 -15,-4 6 32,-8 -17 -32,-8 -10 0,-16 11 15,-20 -22 -15,0 17 32,-12 -22 -32,32 -21 15,0 0 -15,0 0 0</inkml:trace>
    </iact:actionData>
  </iact:action>
  <iact:action type="add" startTime="317894">
    <iact:property name="dataType"/>
    <iact:actionData xml:id="d94">
      <inkml:trace xmlns:inkml="http://www.w3.org/2003/InkML" xml:id="stk94" contextRef="#ctx0" brushRef="#br1">26542 8878 0,'0'0'16,"0"0"-16,0 0 0,-56 -143 16,16 117 -16,0 15 31,-8 6 -31,-8 5 0,-12 16 31,8 0 -31,4 5 16,8 21 -16,12 16 15,12 -10 -15,-4 10 16,4 27 -16,16 -17 29,20 -4 -29,4 -27 0,16 0 31,4 -6 -31,-4 -9 0,12 -17 32,8 0 -32,4 -10 0,4 -16 31,-12 -32 -31,-8 16 0,0 0 16,0 -11 -16,0 -10 31,-12 16 -31,-4 -11 0,-12 6 31,-12 10 -31,-8 10 0,-4 -5 31,8 6 -31,0 26 0,-8 0 0,4 0 0,0 0 16,8 0 -16,0 0 0,0 0 31,0 0 -31,0 0 0,0 0 0,-36 169 63,24 -116 -63,8 10 31,4 11 -31,-8 16 0,4 21 31,8 11 -31,-4 -17 0,-4 -4 16,-4 -17 -16,0 -25 31,-4 25 -31,8 -15 0,-4 15 31,0 -4 -31,8 10 0,0 5 16,4 0 -16,8 -37 31,-12 11 -31,-8 -32 0,4 -11 20,0 22 -20,-12 -27 0,-44 -42 32,60 21 -32,0 0 0,0 0 0</inkml:trace>
    </iact:actionData>
  </iact:action>
  <iact:action type="add" startTime="319287">
    <iact:property name="dataType"/>
    <iact:actionData xml:id="d95">
      <inkml:trace xmlns:inkml="http://www.w3.org/2003/InkML" xml:id="stk95" contextRef="#ctx0" brushRef="#br1">22786 9121 0,'0'0'15,"0"0"-15,0 0 31,0 0 -31,-84 -42 16,40 0 -16,-24 -27 16,-20 -16 -16,8 11 31,-16 16 -31,12 0 0,4 21 16,20 -16 -16,20 37 31,12 16 -31,8 32 0,20 -16 31,0 10 -31,68 27 0,-8 21 31,24 -5 -31,12 5 0,-12 -21 16,16 21 -16,-8 -5 31,-8 -1 -31,-20 -15 16,-28 -21 -16,-16 -16 15,-20 -32 -15,0 5 0,-32 -31 32,4 -6 -32,-16 -20 30,-16 -1 -30,0 -10 0,-20 -22 16,0 27 -16,0 6 31,20 20 -31,8 22 0,16 -6 31,20 21 -31,8 17 0,20 31 0,0 21 31,24 16 -31,12 -11 16,0 32 -16,24 -5 31,8 42 -31,-8 -5 0,-24 -21 31,-12 -38 -31,-4 -15 0,-16 -32 32,0 -21 -32,-12 11 0,-4 -11 0,-32 -74 31,-4 11 -31,-12 -64 31,-52 -11 -31,-4 22 0,20 26 16,8 0 -16,16 22 31,8 31 -31,12 21 0,20 21 31,16 6 -31,4 15 0,8 22 32,20 36 -32,20 1 0,0 31 15,8 11 -15,24 0 31,24 -11 -31,-4 -37 0,-12 -21 32,-20 -5 -32,-40 -69 0,-12 1 31,-16 -7 -31,-8 -30 0,-20 -17 45,-28 -5 -45,-36 -32 0,-28 -36 16,4 15 -16,12 16 31,20 0 -31,12 42 0,20 27 31,32 21 -31,12 26 0,8 11 0,36 21 32,4 16 -32,12 -22 15,12 12 -15,4 36 31,32 16 -31,32 37 0,-20 -10 32,-28 -33 -32,-20 -20 0,-28 -16 31,-12 -27 -31,-24 -26 0,-8 0 0,-12 0 31,-20 -95 -31,-8 16 16,-36 -37 -16,-24 -37 31,0 26 -31,24 10 0,20 43 31,20 27 -31,24 10 0,8 16 32,12 21 -32,8 0 0,20 111 15,12 -48 -15,32 1 31,28 41 -31,4 12 0,-16 25 32,-16 -36 -32,-16 -16 0,-20 -22 31,-24 -36 -31,-20 -32 0,-8 0 0,-12 -100 16,-8 -6 14,-40 -52 -30,-20 4 0,-16 43 31,16 32 -31,12 21 0,12 16 31,12 31 -31,32 11 0,8 16 32,20 47 -32,32 11 0,0 32 15,20 47 -15,20 0 31,12 1 -31,20 -27 16,-8 -48 -16,-8 -16 16,-32 -31 -16,-40 -85 31,-44 -100 -31,28 153 0,0 0 16,0 0 -16</inkml:trace>
    </iact:actionData>
  </iact:action>
  <iact:action type="add" startTime="321158">
    <iact:property name="dataType"/>
    <iact:actionData xml:id="d96">
      <inkml:trace xmlns:inkml="http://www.w3.org/2003/InkML" xml:id="stk96" contextRef="#ctx0" brushRef="#br1">22010 8720 0,'0'0'16,"0"0"-16,0 0 31,0 0 -31,0 0 0,0 0 0,0 0 15,0 0 -15,-24 153 47,28 -58 -47,4 5 0,8 54 16,4 -28 0,-4 1 -16,8 -47 31,-8 -28 -31,-4 -20 0,0 -32 15,4 0 -15,-12 -127 32,-8 -5 -32,-8 -37 0,4 16 15,-4 5 -15,-12 32 32,4 -22 -32,8 54 15,-4 -1 -15,12 37 16,-4 11 -16,4 22 31,8 15 -31,-8 0 0,12 0 0,-8 68 31,8 -52 -31,0 5 32,20 -5 -32,4 -11 0,12 27 31,-4 -16 -31,20 16 0,20 -6 15,16 -121 -15,-96 95 32,0 0 -32,0 0 0</inkml:trace>
    </iact:actionData>
  </iact:action>
  <iact:action type="add" startTime="325356">
    <iact:property name="dataType"/>
    <iact:actionData xml:id="d97">
      <inkml:trace xmlns:inkml="http://www.w3.org/2003/InkML" xml:id="stk97" contextRef="#ctx0" brushRef="#br3">23946 9650 0,'0'0'0,"0"0"0,0 0 0,0 0 0,0 0 0,-60 -143 0,32 117 0,0 -6 0,0 -5 0,-8 -16 0,-8 -10 0,-4 4 0,-16 7 0,-4 9 0,4 12 0,16 -6 0,16 5 0,4 11 0,0 0 0,4 26 0,8 -26 0,0 26 0,0 -5 0,0 21 0,-12 -21 0,-4 0 0,-8 11 0,-12 15 0,4 -5 0,-4 16 0,-4 0 0,4 6 0,12 -6 0,4 -11 0,8 32 0,0 -10 0,8 5 0,0 -6 0,0 -10 0,0 5 0,4 1 0,-20 -17 0,4 22 0,-4 -17 0,0 -15 0,0 32 0,-4 -22 0,16 11 0,4 -26 0,-12 26 0,8 32 0,8 10 0,-8 5 0,12 17 0,-4 -6 0,-4 0 0,8 -42 0,8 0 0,4 5 0,4 -11 0,4 -20 0,-8 -6 0,4 0 0,0 -5 0,-4 26 0,12 16 0,0 22 0,12 25 0,-8 -4 0,8 -6 0,4 -16 0,4 -21 0,4 1 0,12 -12 0,-12 -10 0,0 -16 0,4 11 0,-16 0 0,4 -11 0,4 0 0,-4 11 0,0 -6 0,-4 0 0,4 -4 0,-4 30 0,16 -20 0,-40 -32 0,0 0 0,52 -58 0,12 -74 0,68 222 0,-20 0 16,-32 5 -1,-16 -64 -15,-28 -9 32,-4 4 -32,-12 -5 0,0 -42 30,8 -21 -30,-28 42 0,72 -53 15,-32 5 -15,0 6 32,4 -53 -32,32 16 15,4 5 -15,-36 31 16,-40 33 -16,4 26 0,4 -37 31,-4 -1 -31,4 -9 0,-12 20 31,16 -15 -31,-8 -11 0,0 -32 16,0 11 15,4 -21 -31,-4 -1 0,-4 -15 32,4 -21 -32,-8 10 0,8 11 31,-16 16 -31,4 5 0,-4 5 15,4 -10 -15,-12 -48 32,0 -5 -32,-4 -11 15,0 27 -15,0 31 16,-16 11 -16,-44 21 31,-68 -15 -31,-20 -86 0,168 154 16,0 0 -16,0 0 0</inkml:trace>
    </iact:actionData>
  </iact:action>
  <iact:action type="add" startTime="327170">
    <iact:property name="dataType"/>
    <iact:actionData xml:id="d98">
      <inkml:trace xmlns:inkml="http://www.w3.org/2003/InkML" xml:id="stk98" contextRef="#ctx0" brushRef="#br2">23554 8646 0,'0'0'31,"0"0"-31,0 0 0,0 0 15,0 0 -15,-84 -6 32,52 1 -32,-8 21 0,12 -16 31,0 -5 -31,0 -11 0,-4 26 31,4 -10 -31,-4 -5 0,4 16 16,-8 4 -16,-4 7 31,-8 9 -31,-12 -10 16,0 1 -16,8 -12 15,8 6 -15,8 10 32,4 1 -32,8 -6 0,8 11 31,-4 5 -31,0 -11 0,4 27 15,4 10 -15,0 -15 32,-8 31 -32,0 0 15,0 6 -15,-16 -16 16,0 5 -16,-12 -27 31,8 -4 -31,4 -1 0,4 -21 16,-4 11 -16,8 -16 31,4 26 -31,8 0 16,8 -5 -16,-4 16 15,8 32 -15,-4 -6 32,8 11 -32,0 10 0,4 -10 31,-4 -5 -31,12 -12 0,4 -14 31,0 -12 -31,12 1 0,0 -32 16,-4 -1 -16,4 22 31,24 27 -31,-4 5 0,0 26 31,-4 -21 -31,-16 0 0,4 26 16,-4 -26 -16,-4 -5 31,-4 -11 -31,-8 -21 0,8 0 31,4 -5 -31,0 15 0,8 -26 32,12 11 -32,0 -11 0,12 16 31,-56 -37 -31,0 0 0,188 111 31,-116 -69 -31,-20 -31 0,-12 0 16,-12 -22 -16,8 11 31,-12 -16 -31,8 0 0,0 -10 31,-32 26 -31,96 -64 0,-24 1 44,12 -11 -44,-20 16 0,-16 5 16,-4 11 -16,-12 10 31,-8 -15 -31,-8 -1 0,-4 -10 32,-8 5 -32,4 -42 0,0 -16 31,-8 21 -31,8 -21 0,-4 32 31,4 5 -31,0 10 0,-8 33 16,8 -17 -16,0 1 31,-8 -17 -31,8 6 0,-4 -21 31,0 -11 -31,0 5 0,-8 -31 31,4 21 -31,0 37 0,-4 0 16,-4 -1 -16,4 22 31,-8 6 -31,-4 -6 0,4 -11 32,-4 1 -32,-4 -17 0,-8 -10 31,0 -21 -31,-16 0 0,0 0 31,-44 -11 -31,-48 16 0,-32 -52 16,-44 -54 -16,212 196 31,0 0 -31,0 0 0</inkml:trace>
    </iact:actionData>
  </iact:action>
  <iact:action type="add" startTime="330220">
    <iact:property name="dataType"/>
    <iact:actionData xml:id="d99">
      <inkml:trace xmlns:inkml="http://www.w3.org/2003/InkML" xml:id="stk99" contextRef="#ctx0" brushRef="#br2">19198 5617 0,'0'0'0,"0"0"0,0 0 0,0 0 0,0 0 0,56 169 0,-40 -137 0,12 16 0,-8 -1 0,8 -15 0,0 0 0,12 -6 0,-4 6 0,0 -16 0,8 42 0,-8 -37 0,-8 -5 0,12 15 0,-8 1 0,0 10 0,-16 -10 0,0 0 0,0 5 0,-4 0 0,4 21 0,8 16 0,0 -16 0,0 21 0,8 -31 0,8 5 0,8 10 0,-4 -15 0,4 5 0,-4 -22 0,-4 -10 0,-12 6 0,4 -6 0,-4 -16 0,-12 11 0,4 16 0,4 0 0,-8 -6 0,-4 11 0,8 5 0,4 1 0,4 15 0,0 -5 0,0 26 0,12 -21 0,16 27 0,4 -27 0,-4 -11 0,0 6 0,-8 -26 0,0 10 0,-8 -16 0,-12 5 0,-8 -10 0,-8 5 0,12 11 0,-4 0 0,0 -17 0,0 22 0,0 -42 0,8 31 0,4 -4 0,16 9 0,8 6 0,4 6 0,-8 4 0,0 -10 0,-8 37 0,-16 -10 0,8 15 0,-12 -26 0,-4 -27 0,4 -5 0,-8 6 0,0 4 0,4 -4 0,0 5 0,0 -6 0,0 -10 0,12 0 0,0 10 0,20 -21 0,-4 22 0,20 -22 0,-12 11 0,-8 -11 0,-8 1 0,-8 4 0,-12 17 0,0 4 0,0 -15 0,-4 5 0,0 22 0,4 -33 0,-4 11 0,0 16 0,0 -10 0,4 26 0,16 -6 0,-36 -47 0,0 0 0,0 -26 0,-4 216 0,4 -185 16,4 6 -16,0 -1 0,16 22 31,28 5 -31,20 5 16,8 6 -16,-4 -11 31,-72 -37 -31,0 0 0,0 0 16</inkml:trace>
    </iact:actionData>
  </iact:action>
  <iact:action type="add" startTime="330221">
    <iact:property name="dataType"/>
    <iact:actionData xml:id="d100">
      <inkml:trace xmlns:inkml="http://www.w3.org/2003/InkML" xml:id="stk100" contextRef="#ctx0" brushRef="#brinv">0 0 0</inkml:trace>
    </iact:actionData>
  </iact:action>
  <iact:action type="add" startTime="330222">
    <iact:property name="dataType"/>
    <iact:actionData xml:id="d101">
      <inkml:trace xmlns:inkml="http://www.w3.org/2003/InkML" xml:id="stk101" contextRef="#ctx0" brushRef="#brinv">26604 20938 0</inkml:trace>
    </iact:actionData>
  </iact:action>
</iact:actions>
</file>

<file path=ppt/media/image1.png>
</file>

<file path=ppt/media/image2.png>
</file>

<file path=ppt/media/image3.png>
</file>

<file path=ppt/media/image4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677E230-58DD-43ED-96A1-552DDAB53532}" type="datetimeFigureOut">
              <a:rPr lang="en-US" smtClean="0"/>
              <a:pPr/>
              <a:t>7/27/19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41221E5-7225-48EB-A4EE-420E7BFCF70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15" name="Straight Connector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0" name="Rectangle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4" name="Rectangle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1" name="Rectangle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22" name="Straight Connector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23" name="Straight Connector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7" name="Rectangle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8" name="Rectangle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30" name="Rectangle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1" name="Straight Connector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cxnSp>
        <p:nvCxnSpPr>
          <p:cNvPr id="33" name="Straight Connector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6" name="Rectangle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7" name="Straight Connector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C1BBB0-96F0-4077-A278-0F3FB5C104D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6F8EA-316C-41DE-B9A4-EDCC3A85ED9A}" type="datetimeFigureOut">
              <a:rPr lang="en-US"/>
              <a:t>7/27/19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1BBB0-96F0-4077-A278-0F3FB5C104D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9" name="Rectangle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/>
            <a:endParaRPr/>
          </a:p>
        </p:txBody>
      </p:sp>
      <p:sp>
        <p:nvSpPr>
          <p:cNvPr id="8" name="Rectangle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13" name="Rectangle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4" name="Straight Connector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  <p:cxnSp>
        <p:nvCxnSpPr>
          <p:cNvPr id="16" name="Straight Connector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C2C6F8EA-316C-41DE-B9A4-EDCC3A85ED9A}" type="datetimeFigureOut">
              <a:rPr lang="en-US" smtClean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fld id="{7DC1BBB0-96F0-4077-A278-0F3FB5C104D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1.xml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3.mp4"/><Relationship Id="rId7" Type="http://schemas.microsoft.com/office/2011/relationships/inkAction" Target="../ink/inkAction1.xml"/><Relationship Id="rId2" Type="http://schemas.openxmlformats.org/officeDocument/2006/relationships/tags" Target="../tags/tag4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1.png"/><Relationship Id="rId2" Type="http://schemas.openxmlformats.org/officeDocument/2006/relationships/video" Target="NULL" TargetMode="External"/><Relationship Id="rId1" Type="http://schemas.openxmlformats.org/officeDocument/2006/relationships/tags" Target="../tags/tag6.xml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microsoft.com/office/2007/relationships/media" Target="../media/media4.mp4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5.mp4"/><Relationship Id="rId7" Type="http://schemas.microsoft.com/office/2011/relationships/inkAction" Target="../ink/inkAction2.xml"/><Relationship Id="rId2" Type="http://schemas.openxmlformats.org/officeDocument/2006/relationships/tags" Target="../tags/tag8.xml"/><Relationship Id="rId1" Type="http://schemas.openxmlformats.org/officeDocument/2006/relationships/video" Target="NULL" TargetMode="Externa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7.mp4"/><Relationship Id="rId7" Type="http://schemas.openxmlformats.org/officeDocument/2006/relationships/image" Target="../media/image1.png"/><Relationship Id="rId2" Type="http://schemas.openxmlformats.org/officeDocument/2006/relationships/tags" Target="../tags/tag11.xml"/><Relationship Id="rId1" Type="http://schemas.openxmlformats.org/officeDocument/2006/relationships/video" Target="NULL" TargetMode="External"/><Relationship Id="rId6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8211" y="1643452"/>
            <a:ext cx="9980613" cy="2680127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Prim’s algorithm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CLRS Chapter 23.2</a:t>
            </a:r>
          </a:p>
        </p:txBody>
      </p:sp>
      <p:pic>
        <p:nvPicPr>
          <p:cNvPr id="4" name="tmpAD9A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1.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47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465">
        <p:fade/>
      </p:transition>
    </mc:Choice>
    <mc:Fallback xmlns="">
      <p:transition spd="med" advTm="344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Prim’s Algorithm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3436" y="1600200"/>
            <a:ext cx="9782801" cy="5105400"/>
          </a:xfrm>
        </p:spPr>
        <p:txBody>
          <a:bodyPr>
            <a:normAutofit/>
          </a:bodyPr>
          <a:lstStyle/>
          <a:p>
            <a:r>
              <a:rPr lang="en-US" dirty="0"/>
              <a:t>An example of our generic MST algorithm</a:t>
            </a:r>
          </a:p>
          <a:p>
            <a:r>
              <a:rPr lang="en-US" dirty="0"/>
              <a:t>Proceeds by repeatedly picking safe edges</a:t>
            </a:r>
          </a:p>
          <a:p>
            <a:r>
              <a:rPr lang="en-US" dirty="0"/>
              <a:t>Starts from a vertex s, edges in A form a tree rooted at s</a:t>
            </a:r>
          </a:p>
          <a:p>
            <a:r>
              <a:rPr lang="en-US" dirty="0"/>
              <a:t>During each iteration, a safe edge is added to A:          minimum weight edge connecting the tree to some vertex outside the tree</a:t>
            </a:r>
          </a:p>
        </p:txBody>
      </p:sp>
      <p:pic>
        <p:nvPicPr>
          <p:cNvPr id="5" name="tmp95C9">
            <a:hlinkClick r:id="" action="ppaction://media"/>
          </p:cNvPr>
          <p:cNvPicPr>
            <a:picLocks noChangeAspect="1"/>
          </p:cNvPicPr>
          <p:nvPr>
            <a:videoFile r:link="rId3"/>
            <p:custDataLst>
              <p:tags r:id="rId4"/>
            </p:custDataLst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30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5010">
        <p:fade/>
      </p:transition>
    </mc:Choice>
    <mc:Fallback xmlns="">
      <p:transition spd="med" advTm="1150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Prim’s Algorithm Example Run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589212" y="3276601"/>
            <a:ext cx="6829324" cy="3402460"/>
            <a:chOff x="2970212" y="2109558"/>
            <a:chExt cx="5867400" cy="2785933"/>
          </a:xfrm>
        </p:grpSpPr>
        <p:sp>
          <p:nvSpPr>
            <p:cNvPr id="5" name="Oval 4"/>
            <p:cNvSpPr/>
            <p:nvPr/>
          </p:nvSpPr>
          <p:spPr>
            <a:xfrm>
              <a:off x="4804188" y="31242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970212" y="31242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8380412" y="31242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7153686" y="4218214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5561012" y="4218214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037012" y="4218214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153686" y="22860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561012" y="2286000"/>
              <a:ext cx="457200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4037012" y="2286000"/>
              <a:ext cx="518086" cy="457200"/>
            </a:xfrm>
            <a:prstGeom prst="ellipse">
              <a:avLst/>
            </a:prstGeom>
            <a:solidFill>
              <a:srgbClr val="0070C0"/>
            </a:solidFill>
            <a:ln w="3810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3350089" y="3505200"/>
              <a:ext cx="743510" cy="770724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704870" y="3588327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8</a:t>
              </a:r>
            </a:p>
          </p:txBody>
        </p:sp>
        <p:cxnSp>
          <p:nvCxnSpPr>
            <p:cNvPr id="16" name="Straight Connector 15"/>
            <p:cNvCxnSpPr>
              <a:endCxn id="13" idx="1"/>
            </p:cNvCxnSpPr>
            <p:nvPr/>
          </p:nvCxnSpPr>
          <p:spPr>
            <a:xfrm>
              <a:off x="5925385" y="2607220"/>
              <a:ext cx="1295256" cy="1677949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endCxn id="16" idx="2"/>
            </p:cNvCxnSpPr>
            <p:nvPr/>
          </p:nvCxnSpPr>
          <p:spPr>
            <a:xfrm>
              <a:off x="5995326" y="2505629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4482769" y="2518201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4453608" y="4451698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993833" y="4437843"/>
              <a:ext cx="1158360" cy="8971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endCxn id="12" idx="1"/>
            </p:cNvCxnSpPr>
            <p:nvPr/>
          </p:nvCxnSpPr>
          <p:spPr>
            <a:xfrm>
              <a:off x="7576866" y="2634929"/>
              <a:ext cx="870501" cy="556226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11" idx="7"/>
              <a:endCxn id="18" idx="3"/>
            </p:cNvCxnSpPr>
            <p:nvPr/>
          </p:nvCxnSpPr>
          <p:spPr>
            <a:xfrm flipV="1">
              <a:off x="3360457" y="2676245"/>
              <a:ext cx="743510" cy="51491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endCxn id="12" idx="3"/>
            </p:cNvCxnSpPr>
            <p:nvPr/>
          </p:nvCxnSpPr>
          <p:spPr>
            <a:xfrm flipV="1">
              <a:off x="7512883" y="3514445"/>
              <a:ext cx="934484" cy="772847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15" idx="0"/>
            </p:cNvCxnSpPr>
            <p:nvPr/>
          </p:nvCxnSpPr>
          <p:spPr>
            <a:xfrm>
              <a:off x="4262477" y="2743996"/>
              <a:ext cx="3135" cy="147421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7380094" y="2743200"/>
              <a:ext cx="3135" cy="147421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endCxn id="14" idx="1"/>
            </p:cNvCxnSpPr>
            <p:nvPr/>
          </p:nvCxnSpPr>
          <p:spPr>
            <a:xfrm>
              <a:off x="5176717" y="3549856"/>
              <a:ext cx="451250" cy="735313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>
              <a:endCxn id="15" idx="7"/>
            </p:cNvCxnSpPr>
            <p:nvPr/>
          </p:nvCxnSpPr>
          <p:spPr>
            <a:xfrm flipH="1">
              <a:off x="4427257" y="3522905"/>
              <a:ext cx="445125" cy="762264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endCxn id="10" idx="7"/>
            </p:cNvCxnSpPr>
            <p:nvPr/>
          </p:nvCxnSpPr>
          <p:spPr>
            <a:xfrm flipH="1">
              <a:off x="5194433" y="2690377"/>
              <a:ext cx="425923" cy="500778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4898657" y="4526159"/>
              <a:ext cx="290464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406942" y="4499035"/>
              <a:ext cx="317716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2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047415" y="2676245"/>
              <a:ext cx="317716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258477" y="3405484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4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465925" y="2607220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4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27204" y="2109558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8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100677" y="3851685"/>
              <a:ext cx="33695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6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341347" y="3685894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7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486583" y="2136297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7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048270" y="2551412"/>
              <a:ext cx="33214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9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804380" y="3469050"/>
              <a:ext cx="433132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020386" y="3193750"/>
              <a:ext cx="439544" cy="646331"/>
            </a:xfrm>
            <a:prstGeom prst="rect">
              <a:avLst/>
            </a:prstGeom>
            <a:noFill/>
            <a:ln w="38100">
              <a:noFill/>
            </a:ln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14</a:t>
              </a:r>
            </a:p>
            <a:p>
              <a:endParaRPr lang="en-US" b="1" dirty="0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4005294" y="4217223"/>
            <a:ext cx="428387" cy="369332"/>
          </a:xfrm>
          <a:prstGeom prst="rect">
            <a:avLst/>
          </a:prstGeom>
          <a:noFill/>
        </p:spPr>
        <p:txBody>
          <a:bodyPr vert="horz" wrap="none" rtlCol="0" anchor="t" anchorCtr="0">
            <a:spAutoFit/>
          </a:bodyPr>
          <a:lstStyle/>
          <a:p>
            <a:r>
              <a:rPr lang="en-US" b="1" dirty="0"/>
              <a:t>11</a:t>
            </a:r>
          </a:p>
        </p:txBody>
      </p:sp>
      <p:pic>
        <p:nvPicPr>
          <p:cNvPr id="48" name="tmp4725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18.4036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49" name="Ink 48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73953" y="1541011"/>
              <a:ext cx="6992449" cy="5092752"/>
            </p14:xfrm>
          </p:contentPart>
        </mc:Choice>
        <mc:Fallback xmlns="">
          <p:pic>
            <p:nvPicPr>
              <p:cNvPr id="49" name="Ink 48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64953" y="1532011"/>
                <a:ext cx="7010449" cy="511075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353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86864">
        <p:fade/>
      </p:transition>
    </mc:Choice>
    <mc:Fallback xmlns="">
      <p:transition spd="med" advTm="2868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Prim’s algorithm: pseudocode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593436" y="1575816"/>
                <a:ext cx="9782801" cy="525780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MST-Prim(</a:t>
                </a:r>
                <a:r>
                  <a:rPr lang="en-US" dirty="0" err="1"/>
                  <a:t>G,w,s</a:t>
                </a:r>
                <a:r>
                  <a:rPr lang="en-US" dirty="0"/>
                  <a:t>)</a:t>
                </a:r>
              </a:p>
              <a:p>
                <a:r>
                  <a:rPr lang="en-US" b="1" dirty="0"/>
                  <a:t>For </a:t>
                </a:r>
                <a:r>
                  <a:rPr lang="en-US" dirty="0"/>
                  <a:t>each vertex u of G</a:t>
                </a:r>
                <a:endParaRPr lang="en-US" b="1" dirty="0"/>
              </a:p>
              <a:p>
                <a:pPr lvl="1"/>
                <a:r>
                  <a:rPr lang="en-US" dirty="0" err="1"/>
                  <a:t>u.key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∞</m:t>
                    </m:r>
                  </m:oMath>
                </a14:m>
                <a:endParaRPr lang="en-US" b="1" dirty="0"/>
              </a:p>
              <a:p>
                <a:pPr lvl="1"/>
                <a:r>
                  <a:rPr lang="en-US" dirty="0"/>
                  <a:t>u.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𝜋</m:t>
                    </m:r>
                  </m:oMath>
                </a14:m>
                <a:r>
                  <a:rPr lang="en-US" b="1" dirty="0"/>
                  <a:t> = </a:t>
                </a:r>
                <a:r>
                  <a:rPr lang="en-US" dirty="0"/>
                  <a:t>NIL</a:t>
                </a:r>
                <a:r>
                  <a:rPr lang="en-US" b="1" dirty="0"/>
                  <a:t> </a:t>
                </a:r>
              </a:p>
              <a:p>
                <a:r>
                  <a:rPr lang="en-US" dirty="0" err="1"/>
                  <a:t>s.key</a:t>
                </a:r>
                <a:r>
                  <a:rPr lang="en-US" dirty="0"/>
                  <a:t> = 0</a:t>
                </a:r>
              </a:p>
              <a:p>
                <a:r>
                  <a:rPr lang="en-US" dirty="0"/>
                  <a:t>Q= V</a:t>
                </a:r>
              </a:p>
              <a:p>
                <a:r>
                  <a:rPr lang="en-US" b="1" dirty="0"/>
                  <a:t>While </a:t>
                </a:r>
                <a:r>
                  <a:rPr lang="en-US" dirty="0"/>
                  <a:t>Q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≠∅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u = Extract-Min(Q)</a:t>
                </a:r>
              </a:p>
              <a:p>
                <a:pPr lvl="1"/>
                <a:r>
                  <a:rPr lang="en-US" b="1" dirty="0"/>
                  <a:t>For </a:t>
                </a:r>
                <a:r>
                  <a:rPr lang="en-US" dirty="0"/>
                  <a:t>each neighbor v of u</a:t>
                </a:r>
              </a:p>
              <a:p>
                <a:pPr lvl="1"/>
                <a:r>
                  <a:rPr lang="en-US" sz="2400" b="1" dirty="0">
                    <a:latin typeface="+mj-lt"/>
                  </a:rPr>
                  <a:t>If </a:t>
                </a:r>
                <a:r>
                  <a:rPr lang="en-US" sz="2400" dirty="0">
                    <a:latin typeface="+mj-lt"/>
                  </a:rPr>
                  <a:t>v</a:t>
                </a:r>
                <a:r>
                  <a:rPr lang="en-US" sz="2400" b="1" dirty="0">
                    <a:latin typeface="+mj-lt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∈</m:t>
                    </m:r>
                  </m:oMath>
                </a14:m>
                <a:r>
                  <a:rPr lang="en-US" sz="2400" dirty="0"/>
                  <a:t> Q and w(</a:t>
                </a:r>
                <a:r>
                  <a:rPr lang="en-US" sz="2400" dirty="0" err="1"/>
                  <a:t>u,v</a:t>
                </a:r>
                <a:r>
                  <a:rPr lang="en-US" dirty="0"/>
                  <a:t>) &lt; </a:t>
                </a:r>
                <a:r>
                  <a:rPr lang="en-US" dirty="0" err="1"/>
                  <a:t>v.key</a:t>
                </a:r>
                <a:r>
                  <a:rPr lang="en-US" sz="2400" dirty="0"/>
                  <a:t> </a:t>
                </a:r>
              </a:p>
              <a:p>
                <a:pPr lvl="2"/>
                <a:r>
                  <a:rPr lang="en-US" sz="2400" dirty="0"/>
                  <a:t>v.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𝜋</m:t>
                    </m:r>
                  </m:oMath>
                </a14:m>
                <a:r>
                  <a:rPr lang="en-US" sz="2400" b="1" dirty="0"/>
                  <a:t> = </a:t>
                </a:r>
                <a:r>
                  <a:rPr lang="en-US" sz="2400" dirty="0"/>
                  <a:t>u</a:t>
                </a:r>
                <a:r>
                  <a:rPr lang="en-US" sz="2400" b="1" dirty="0"/>
                  <a:t> </a:t>
                </a:r>
              </a:p>
              <a:p>
                <a:pPr lvl="2"/>
                <a:r>
                  <a:rPr lang="en-US" sz="2400" dirty="0" err="1"/>
                  <a:t>v.key</a:t>
                </a:r>
                <a:r>
                  <a:rPr lang="en-US" sz="2400" dirty="0"/>
                  <a:t> = w(</a:t>
                </a:r>
                <a:r>
                  <a:rPr lang="en-US" sz="2400" dirty="0" err="1"/>
                  <a:t>u,v</a:t>
                </a:r>
                <a:r>
                  <a:rPr lang="en-US" sz="2400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93436" y="1575816"/>
                <a:ext cx="9782801" cy="5257800"/>
              </a:xfrm>
              <a:blipFill>
                <a:blip r:embed="rId6"/>
                <a:stretch>
                  <a:fillRect l="-1121" t="-29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tmp71C7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4">
                  <p14:trim end="13.2448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4871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25469">
        <p:fade/>
      </p:transition>
    </mc:Choice>
    <mc:Fallback xmlns="">
      <p:transition spd="med" advTm="4254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987376" cy="1239837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Prim’s algorithm: performance &amp;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	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513012" y="2209800"/>
            <a:ext cx="7848600" cy="4144963"/>
            <a:chOff x="2970212" y="2109558"/>
            <a:chExt cx="5867400" cy="2785933"/>
          </a:xfrm>
        </p:grpSpPr>
        <p:sp>
          <p:nvSpPr>
            <p:cNvPr id="5" name="Oval 4"/>
            <p:cNvSpPr/>
            <p:nvPr/>
          </p:nvSpPr>
          <p:spPr>
            <a:xfrm>
              <a:off x="4804188" y="31242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970212" y="31242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8380412" y="31242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7153686" y="4218214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5561012" y="4218214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037012" y="4218214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153686" y="22860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561012" y="22860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4037012" y="22860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3350089" y="3505200"/>
              <a:ext cx="743510" cy="77072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704870" y="3588327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8</a:t>
              </a:r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5925385" y="2607220"/>
              <a:ext cx="1295256" cy="167794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995326" y="2505629"/>
              <a:ext cx="1158360" cy="89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4482769" y="2518201"/>
              <a:ext cx="1158360" cy="89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4453608" y="4451698"/>
              <a:ext cx="1158360" cy="89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993833" y="4437843"/>
              <a:ext cx="1158360" cy="89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7576866" y="2634929"/>
              <a:ext cx="870501" cy="55622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3360457" y="2676245"/>
              <a:ext cx="743510" cy="51491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7512883" y="3514445"/>
              <a:ext cx="934484" cy="77284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4262477" y="2743996"/>
              <a:ext cx="3135" cy="147421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7380094" y="2743200"/>
              <a:ext cx="3135" cy="147421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176717" y="3549856"/>
              <a:ext cx="451250" cy="73531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4427257" y="3522905"/>
              <a:ext cx="445125" cy="7622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5194433" y="2690377"/>
              <a:ext cx="425923" cy="50077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4898657" y="4526159"/>
              <a:ext cx="290464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406942" y="4499035"/>
              <a:ext cx="317716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2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047415" y="2676245"/>
              <a:ext cx="317716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258477" y="3405484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4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465925" y="2607220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4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27204" y="2109558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8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100677" y="3851685"/>
              <a:ext cx="33695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6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341347" y="3685894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7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486583" y="2136297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7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048270" y="2551412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9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804380" y="3469050"/>
              <a:ext cx="43313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020386" y="3193750"/>
              <a:ext cx="439544" cy="646331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14</a:t>
              </a:r>
            </a:p>
            <a:p>
              <a:endParaRPr lang="en-US" b="1" dirty="0"/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4200946" y="3606971"/>
            <a:ext cx="428387" cy="369332"/>
          </a:xfrm>
          <a:prstGeom prst="rect">
            <a:avLst/>
          </a:prstGeom>
          <a:noFill/>
        </p:spPr>
        <p:txBody>
          <a:bodyPr vert="horz" wrap="none" rtlCol="0" anchor="t" anchorCtr="0">
            <a:spAutoFit/>
          </a:bodyPr>
          <a:lstStyle/>
          <a:p>
            <a:r>
              <a:rPr lang="en-US" b="1" dirty="0"/>
              <a:t>11</a:t>
            </a:r>
          </a:p>
        </p:txBody>
      </p:sp>
      <p:pic>
        <p:nvPicPr>
          <p:cNvPr id="49" name="tmp2AB9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end="29.7052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7">
            <p14:nvContentPartPr>
              <p14:cNvPr id="50" name="Ink 49"/>
              <p14:cNvContentPartPr/>
              <p14:nvPr>
                <p:custDataLst>
                  <p:tags r:id="rId4"/>
                </p:custDataLst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36104" y="1720033"/>
              <a:ext cx="8990088" cy="4759939"/>
            </p14:xfrm>
          </p:contentPart>
        </mc:Choice>
        <mc:Fallback xmlns="">
          <p:pic>
            <p:nvPicPr>
              <p:cNvPr id="50" name="Ink 49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227104" y="1711033"/>
                <a:ext cx="9008088" cy="47779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8994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6110">
        <p:fade/>
      </p:transition>
    </mc:Choice>
    <mc:Fallback xmlns="">
      <p:transition spd="med" advTm="3461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9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987376" cy="1239837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Prim’s algorithm: Running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Heap implementation: O(n) construction, O(log n) updates (decrease-key), O(log n) extract-min</a:t>
            </a:r>
          </a:p>
          <a:p>
            <a:r>
              <a:rPr lang="en-US" dirty="0"/>
              <a:t>Construct Q: O(n)</a:t>
            </a:r>
          </a:p>
          <a:p>
            <a:r>
              <a:rPr lang="en-US" dirty="0"/>
              <a:t>Extract min n times: O(n log n)</a:t>
            </a:r>
          </a:p>
          <a:p>
            <a:r>
              <a:rPr lang="en-US" dirty="0"/>
              <a:t>Decrease-key: m times O(m log n)</a:t>
            </a:r>
          </a:p>
          <a:p>
            <a:r>
              <a:rPr lang="en-US"/>
              <a:t>Total: O(m log n) </a:t>
            </a:r>
            <a:endParaRPr lang="en-US" dirty="0"/>
          </a:p>
        </p:txBody>
      </p:sp>
      <p:pic>
        <p:nvPicPr>
          <p:cNvPr id="41" name="tmpDDC8">
            <a:hlinkClick r:id="" action="ppaction://media"/>
          </p:cNvPr>
          <p:cNvPicPr>
            <a:picLocks noChangeAspect="1"/>
          </p:cNvPicPr>
          <p:nvPr>
            <a:videoFile r:link="rId2"/>
            <p:custDataLst>
              <p:tags r:id="rId3"/>
            </p:custDataLst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870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39131">
        <p:fade/>
      </p:transition>
    </mc:Choice>
    <mc:Fallback xmlns="">
      <p:transition spd="med" advTm="2391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987376" cy="1239837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Prim’s algorithm: performance &amp; example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Overall running time:</a:t>
                </a:r>
              </a:p>
              <a:p>
                <a:pPr lvl="1"/>
                <a:r>
                  <a:rPr lang="en-US" dirty="0">
                    <a:latin typeface="+mj-lt"/>
                  </a:rPr>
                  <a:t>Uses: </a:t>
                </a:r>
                <a:r>
                  <a:rPr lang="en-US" b="0" i="0" dirty="0">
                    <a:latin typeface="+mj-lt"/>
                  </a:rPr>
                  <a:t>Build-Heap + O(V) Extract-Min + O(E) Decrease-Key</a:t>
                </a:r>
                <a:endParaRPr lang="en-US" b="0" i="1" dirty="0">
                  <a:latin typeface="Cambria Math" charset="0"/>
                </a:endParaRPr>
              </a:p>
              <a:p>
                <a:pPr lvl="1"/>
                <a:r>
                  <a:rPr lang="en-US" b="0" dirty="0"/>
                  <a:t>Overall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𝑂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𝑉</m:t>
                            </m:r>
                          </m:e>
                        </m:d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𝑉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charset="0"/>
                              </a:rPr>
                              <m:t>+</m:t>
                            </m:r>
                            <m:d>
                              <m:dPr>
                                <m:begChr m:val="|"/>
                                <m:endChr m:val="|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𝐸</m:t>
                                </m:r>
                              </m:e>
                            </m:d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log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⁡(|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𝑉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|)</m:t>
                            </m:r>
                          </m:e>
                        </m:func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𝑂</m:t>
                    </m:r>
                    <m:r>
                      <a:rPr lang="en-US" b="0" i="1" smtClean="0">
                        <a:latin typeface="Cambria Math" charset="0"/>
                      </a:rPr>
                      <m:t>(|</m:t>
                    </m:r>
                    <m:r>
                      <a:rPr lang="en-US" b="0" i="1" smtClean="0">
                        <a:latin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</a:rPr>
                      <m:t>|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log</m:t>
                        </m:r>
                      </m:fName>
                      <m:e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</m:e>
                    </m:func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Example:	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6"/>
                <a:stretch>
                  <a:fillRect l="-1433" t="-32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/>
          <p:cNvGrpSpPr/>
          <p:nvPr/>
        </p:nvGrpSpPr>
        <p:grpSpPr>
          <a:xfrm>
            <a:off x="3351212" y="3540255"/>
            <a:ext cx="5867400" cy="2785933"/>
            <a:chOff x="2970212" y="2109558"/>
            <a:chExt cx="5867400" cy="2785933"/>
          </a:xfrm>
        </p:grpSpPr>
        <p:sp>
          <p:nvSpPr>
            <p:cNvPr id="5" name="Oval 4"/>
            <p:cNvSpPr/>
            <p:nvPr/>
          </p:nvSpPr>
          <p:spPr>
            <a:xfrm>
              <a:off x="4804188" y="31242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970212" y="31242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8380412" y="31242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7153686" y="4218214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5561012" y="4218214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037012" y="4218214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7153686" y="22860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5561012" y="22860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4037012" y="2286000"/>
              <a:ext cx="457200" cy="457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3350089" y="3505200"/>
              <a:ext cx="743510" cy="77072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3704870" y="3588327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8</a:t>
              </a:r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5925385" y="2607220"/>
              <a:ext cx="1295256" cy="167794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995326" y="2505629"/>
              <a:ext cx="1158360" cy="89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4482769" y="2518201"/>
              <a:ext cx="1158360" cy="89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4453608" y="4451698"/>
              <a:ext cx="1158360" cy="89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5993833" y="4437843"/>
              <a:ext cx="1158360" cy="89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7576866" y="2634929"/>
              <a:ext cx="870501" cy="55622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V="1">
              <a:off x="3360457" y="2676245"/>
              <a:ext cx="743510" cy="51491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7512883" y="3514445"/>
              <a:ext cx="934484" cy="77284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4262477" y="2743996"/>
              <a:ext cx="3135" cy="147421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7380094" y="2743200"/>
              <a:ext cx="3135" cy="147421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176717" y="3549856"/>
              <a:ext cx="451250" cy="735313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4427257" y="3522905"/>
              <a:ext cx="445125" cy="7622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5194433" y="2690377"/>
              <a:ext cx="425923" cy="50077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4898657" y="4526159"/>
              <a:ext cx="290464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406942" y="4499035"/>
              <a:ext cx="317716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2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047415" y="2676245"/>
              <a:ext cx="317716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2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258477" y="3405484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4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465925" y="2607220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4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27204" y="2109558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8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100677" y="3851685"/>
              <a:ext cx="33695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6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341347" y="3685894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7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6486583" y="2136297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7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8048270" y="2551412"/>
              <a:ext cx="33214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9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804380" y="3469050"/>
              <a:ext cx="433132" cy="369332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10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020386" y="3193750"/>
              <a:ext cx="439544" cy="646331"/>
            </a:xfrm>
            <a:prstGeom prst="rect">
              <a:avLst/>
            </a:prstGeom>
            <a:noFill/>
          </p:spPr>
          <p:txBody>
            <a:bodyPr vert="horz" wrap="none" rtlCol="0" anchor="t" anchorCtr="0">
              <a:spAutoFit/>
            </a:bodyPr>
            <a:lstStyle/>
            <a:p>
              <a:r>
                <a:rPr lang="en-US" b="1" dirty="0"/>
                <a:t>14</a:t>
              </a:r>
            </a:p>
            <a:p>
              <a:endParaRPr lang="en-US" b="1" dirty="0"/>
            </a:p>
          </p:txBody>
        </p:sp>
      </p:grpSp>
      <p:pic>
        <p:nvPicPr>
          <p:cNvPr id="43" name="tmpE364">
            <a:hlinkClick r:id="" action="ppaction://media"/>
          </p:cNvPr>
          <p:cNvPicPr>
            <a:picLocks noChangeAspect="1"/>
          </p:cNvPicPr>
          <p:nvPr>
            <a:vide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r:embed="rId3">
                  <p14:trim st="296428" end="5.6802"/>
                </p14:media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58625" y="101600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0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07">
        <p:fade/>
      </p:transition>
    </mc:Choice>
    <mc:Fallback xmlns="">
      <p:transition spd="med" advTm="24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3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4465|recordLength=34466|start=0|end=34465|audioFormat={00001610-0000-0010-8000-00AA00389B71}|audioRate=44100|muted=false|volume=0.8|fadeIn=0|fadeOut=0|videoFormat={34363248-0000-0010-8000-00AA00389B71}|videoRate=15|videoWidth=256|videoHeight=25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39118|recordLength=239118|start=0|end=239118|audioFormat={00001610-0000-0010-8000-00AA00389B71}|audioRate=44100|muted=false|volume=0.8|fadeIn=0|fadeOut=0|videoFormat={34363248-0000-0010-8000-00AA00389B71}|videoRate=15|videoWidth=256|videoHeight=25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296428|recordEnd=298835|recordLength=298840|start=296428|end=298835|audioFormat={00001610-0000-0010-8000-00AA00389B71}|audioRate=44100|muted=false|volume=0.8|fadeIn=0|fadeOut=0|videoFormat={34363248-0000-0010-8000-00AA00389B71}|videoRate=15|videoWidth=256|videoHeight=25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762|22.51|2.729|36.42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114999|recordLength=114999|start=0|end=114999|audioFormat={00001610-0000-0010-8000-00AA00389B71}|audioRate=44100|muted=false|volume=0.8|fadeIn=0|fadeOut=0|videoFormat={34363248-0000-0010-8000-00AA00389B71}|videoRate=15|videoWidth=256|videoHeight=25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286864|recordLength=286882|start=0|end=286864|audioFormat={00001610-0000-0010-8000-00AA00389B71}|audioRate=44100|muted=false|volume=0.8|fadeIn=0|fadeOut=0|videoFormat={34363248-0000-0010-8000-00AA00389B71}|videoRate=15|videoWidth=256|videoHeight=25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CAAAAAjAAAABwMAAAAAAQAAACAAAAAECUlua0F0b21WMQIAAAAJBAAAAAkFAAAACQYAAAAJBwAAAAkIAAAACQkAAAAJCgAAAAkLAAAACQwAAAAJDQAAAAkOAAAACQ8AAAAJEAAAAAkRAAAACRIAAAAJEwAAAAkUAAAACRUAAAAJFgAAAAkXAAAACRgAAAAJGQAAAAkaAAAACRsAAAAJHAAAAAkdAAAACR4AAAAJHwAAAAkgAAAACSEAAAAJIgAAAAkjAAAABQQAAAALUGVuU3Ryb2tlVjEEAAAACkF0dHJpYnV0ZXMFVHJhY2UJU3RhcnRUaW1lBFR5cGUEBAAED1BlbkF0dHJpYnV0ZXNWMQIAAAAKSW5rVHJhY2VWMQIAAAAQDEFjdGlvblR5cGVWMQIAAAACAAAACSQAAAAJJQAAADESAAAAAAAABdr///8MQWN0aW9uVHlwZVYxAQAAAAd2YWx1ZV9fAAgCAAAAAAAAAAEFAAAABAAAAAknAAAACSgAAACiFwAAAAAAAAHX////2v///wAAAAABBgAAAAQAAAAJKgAAAAkrAAAAUz4AAAAAAAAB1P///9r///8AAAAAAQcAAAAEAAAACS0AAAAJLgAAAOVCAAAAAAAAAdH////a////AAAAAAEIAAAABAAAAAkwAAAACTEAAAACTQAAAAAAAAHO////2v///wAAAAABCQAAAAQAAAAJMwAAAAk0AAAAjVMAAAAAAAABy////9r///8AAAAAAQoAAAAEAAAACTYAAAAJNwAAAF9xAAAAAAAAAcj////a////AAAAAAELAAAABAAAAAk5AAAACToAAAAuegAAAAAAAAHF////2v///wAAAAABDAAAAAQAAAAJPAAAAAk9AAAA9bYAAAAAAAABwv///9r///8AAAAAAQ0AAAAEAAAACT8AAAAJQAAAANu/AAAAAAAAAb/////a////AAAAAAEOAAAABAAAAAlCAAAACUMAAADA6QAAAAAAAAG8////2v///wAAAAABDwAAAAQAAAAJRQAAAAlGAAAAhvEAAAAAAAABuf///9r///8AAAAAARAAAAAEAAAACUgAAAAJSQAAAAn3AAAAAAAAAbb////a////AAAAAAERAAAABAAAAAlLAAAACUwAAADVAAEAAAAAAAGz////2v///wAAAAABEgAAAAQAAAAJTgAAAAlPAAAAd4IBAAAAAAABsP///9r///8AAAAAARMAAAAEAAAACVEAAAAJUgAAAMyPAQAAAAAAAa3////a////AAAAAAEUAAAABAAAAAlUAAAACVUAAAB2YgIAAAAAAAGq////2v///wAAAAABFQAAAAQAAAAJVwAAAAlYAAAAomcCAAAAAAABp////9r///8AAAAAARYAAAAEAAAACVoAAAAJWwAAAOC7AgAAAAAAAaT////a////AAAAAAEXAAAABAAAAAldAAAACV4AAAAAygIAAAAAAAGh////2v///wAAAAABGAAAAAQAAAAJYAAAAAlhAAAAD84CAAAAAAABnv///9r///8AAAAAARkAAAAEAAAACWMAAAAJZAAAAIPUAgAAAAAAAZv////a////AAAAAAEaAAAABAAAAAlmAAAACWcAAABU3AIAAAAAAAGY////2v///wAAAAABGwAAAAQAAAAJaQAAAAlqAAAAMzcDAAAAAAABlf///9r///8AAAAAARwAAAAEAAAACWwAAAAJbQAAAA+BAwAAAAAAAZL////a////AAAAAAEdAAAABAAAAAlvAAAACXAAAADIjwMAAAAAAAGP////2v///wAAAAABHgAAAAQAAAAJcgAAAAlzAAAALrcDAAAAAAABjP///9r///8AAAAAAR8AAAAEAAAACXUAAAAJdgAAAMW6AwAAAAAAAYn////a////AAAAAAEgAAAABAAAAAl4AAAACXkAAAD91wMAAAAAAAGG////2v///wAAAAABIQAAAAQAAAAJewAAAAl8AAAAzt4DAAAAAAABg////9r///8AAAAAASIAAAAEAAAACX4AAAAJfwAAADXnAwAAAAAAAYD////a////AAAAAAEjAAAABAAAAAmBAAAACYIAAAC86wMAAAAAAAF9////2v///wAAAAAFJAAAAA9QZW5BdHRyaWJ1dGVzVjEKAAAAB19jb2xvckEHX2NvbG9yUgdfY29sb3JHB19jb2xvckIKRml0VG9DdXJ2ZQZIZWlnaHQOSWdub3JlUHJlc3N1cmUNSXNIaWdobGlnaHRlcgVTaGFwZQVXaWR0aAAAAAAAAAAABAACAgICAQYBAQxCcnVzaFNoYXBlVjECAAAABgIAAAD//wAAAAAAAAAAACJAAAAFfP///wxCcnVzaFNoYXBlVjEBAAAAB3ZhbHVlX18ACAIAAAABAAAAAAAAAAAAIkAFJQAAAApJbmtUcmFjZVYxAwAAAA1MaXN0YDErX2l0ZW1zDExpc3RgMStfc2l6ZQ9MaXN0YDErX3ZlcnNpb24EAAAYU2hhcmVkLklua2luZy5JbmtQb2ludFtdAgAAAAgIAgAAAAmFAAAAVQAAAFUAAAABJwAAACQAAAD//wAAAAAAAAAAACJAAAABev///3z///8BAAAAAAAAAAAAIkABKAAAACUAAAAJhwAAANwAAADcAAAAASoAAAAkAAAA//8AAAAAAAAAAAAiQAAAAXj///98////AQAAAAAAAAAAACJAASsAAAAlAAAACYkAAAAUAAAAFAAAAAEtAAAAJAAAAP//AAAAAAAAAAAAIkAAAAF2////fP///wEAAAAAAAAAAAAiQAEuAAAAJQAAAAmLAAAADwAAAA8AAAABMAAAACQAAAD//wAAAAAAAAAAACJAAAABdP///3z///8BAAAAAAAAAAAAIkABMQAAACUAAAAJjQAAAHQAAAB0AAAAATMAAAAkAAAA//8AAAAAAAAAAAAiQAAAAXL///98////AQAAAAAAAAAAACJAATQAAAAlAAAACY8AAACzAAAAswAAAAE2AAAAJAAAAP//AAAAAAAAAAAAIkAAAAFw////fP///wEAAAAAAAAAAAAiQAE3AAAAJQAAAAmRAAAAIAAAACAAAAABOQAAACQAAAD//wAAAAAAAAAAACJAAAABbv///3z///8BAAAAAAAAAAAAIkABOgAAACUAAAAJkwAAABYAAAAWAAAAATwAAAAkAAAA//8AAAAAAAAAAAAiQAAAAWz///98////AQAAAAAAAAAAACJAAT0AAAAlAAAACZUAAACYAAAAmAAAAAE/AAAAJAAAAP//AAAAAAAAAAAAIkAAAAFq////fP///wEAAAAAAAAAAAAiQAFAAAAAJQAAAAmXAAAACgEAAAoBAAABQgAAACQAAAD//wAAAAAAAAAAACJAAAABaP///3z///8BAAAAAAAAAAAAIkABQwAAACUAAAAJmQAAAEIAAABCAAAAAUUAAAAkAAAA//8AAAAAAAAAAAAiQAAAAWb///98////AQAAAAAAAAAAACJAAUYAAAAlAAAACZsAAAAiAAAAIgAAAAFIAAAAJAAAAP//AAAAAAAAAAAAIkAAAAFk////fP///wEAAAAAAAAAAAAiQAFJAAAAJQAAAAmdAAAAKwAAACsAAAABSwAAACQAAAD//wAAAAAAAAAAACJAAAABYv///3z///8BAAAAAAAAAAAAIkABTAAAACUAAAAJnwAAAC8AAAAvAAAAAU4AAAAkAAAA//8AAAAAAAAAAAAiQAAAAWD///98////AQAAAAAAAAAAACJAAU8AAAAlAAAACaEAAACXAAAAlwAAAAFRAAAAJAAAAP//AAAAAAAAAAAAIkAAAAFe////fP///wEAAAAAAAAAAAAiQAFSAAAAJQAAAAmjAAAAvAAAALwAAAABVAAAACQAAAD/8FooAAAAAAAAAAhAAAABXP///3z///8BAAAAAAAAAAAACEABVQAAACUAAAAJpQAAALkBAAC5AQAAAVcAAAAkAAAA//BaKAAAAAAAAAAIQAAAAVr///98////AQAAAAAAAAAAAAhAAVgAAAAlAAAACacAAABWAAAAVgAAAAFaAAAAJAAAAP//AAAAAAAAAAAAIkAAAAFY////fP///wEAAAAAAAAAAAAiQAFbAAAAJQAAAAmpAAAADAAAAAwAAAABXQAAACQAAAD//wAAAAAAAAAAACJAAAABVv///3z///8BAAAAAAAAAAAAIkABXgAAACUAAAAJqwAAAAwAAAAMAAAAAWAAAAAkAAAA//8AAAAAAAAAAAAiQAAAAVT///98////AQAAAAAAAAAAACJAAWEAAAAlAAAACa0AAAAJAAAACQAAAAFjAAAAJAAAAP//AAAAAAAAAAAAIkAAAAFS////fP///wEAAAAAAAAAAAAiQAFkAAAAJQAAAAmvAAAAlQAAAJUAAAABZgAAACQAAAD//wAAAAAAAAAAACJAAAABUP///3z///8BAAAAAAAAAAAAIkABZwAAACUAAAAJsQAAAOYAAADmAAAAAWkAAAAkAAAA/wCw8AAAAAAAAAAIQAAAAU7///98////AQAAAAAAAAAAAAhAAWoAAAAlAAAACbMAAAAzAgAAMwIAAAFsAAAAJAAAAP//AAAAAAAAAAAAIkAAAAFM////fP///wEAAAAAAAAAAAAiQAFtAAAAJQAAAAm1AAAATQEAAE0BAAABbwAAACQAAAD//wAAAAAAAAAAACJAAAABSv///3z///8BAAAAAAAAAAAAIkABcAAAACUAAAAJtwAAAI0AAACNAAAAAXIAAAAkAAAA//8AAAAAAAAAAAAiQAAAAUj///98////AQAAAAAAAAAAACJAAXMAAAAlAAAACbkAAAAsAAAALAAAAAF1AAAAJAAAAP//AAAAAAAAAAAAIkAAAAFG////fP///wEAAAAAAAAAAAAiQAF2AAAAJQAAAAm7AAAAsgAAALIAAAABeAAAACQAAAD//wAAAAAAAAAAACJAAAABRP///3z///8BAAAAAAAAAAAAIkABeQAAACUAAAAJvQAAAHgAAAB4AAAAAXsAAAAkAAAA//8AAAAAAAAAAAAiQAAAAUL///98////AQAAAAAAAAAAACJAAXwAAAAlAAAACb8AAACKAAAAigAAAAF+AAAAJAAAAP//AAAAAAAAAAAAIkAAAAFA////fP///wEAAAAAAAAAAAAiQAF/AAAAJQAAAAnBAAAAVgAAAFYAAAABgQAAACQAAAD//wAAAAAAAAAAACJAAAABPv///3z///8BAAAAAAAAAAAAIkABggAAACUAAAAJwwAAAJ4AAACeAAAAB4UAAAAAAQAAAIAAAAAECklua1BvaW50VjECAAAACcQAAAAJxQAAAAnGAAAACccAAAAJyAAAAAnJAAAACcoAAAAJywAAAAnMAAAACc0AAAAJzgAAAAnPAAAACdAAAAAJ0QAAAAnSAAAACdMAAAAJ1AAAAAnVAAAACdYAAAAJ1wAAAAnYAAAACdkAAAAJ2gAAAAnbAAAACdwAAAAJ3QAAAAneAAAACd8AAAAJ4AAAAAnhAAAACeIAAAAJ4wAAAAnkAAAACeUAAAAJ5gAAAAnnAAAACegAAAAJ6QAAAAnqAAAACesAAAAJ7AAAAAntAAAACe4AAAAJ7wAAAAnwAAAACfEAAAAJ8gAAAAnzAAAACfQAAAAJ9QAAAAn2AAAACfcAAAAJ+AAAAAn5AAAACfoAAAAJ+wAAAAn8AAAACf0AAAAJ/gAAAAn/AAAACQABAAAJAQEAAAkCAQAACQMBAAAJBAEAAAkFAQAACQYBAAAJBwEAAAkIAQAACQkBAAAJCgEAAAkLAQAACQwBAAAJDQEAAAkOAQAACQ8BAAAJEAEAAAkRAQAACRIBAAAJEwEAAAkUAQAACRUBAAAJFgEAAAkXAQAACRgBAAANKweHAAAAAAEAAAAAAQAABApJbmtQb2ludFYxAgAAAAkZAQAACRoBAAAJGwEAAAkcAQAACR0BAAAJHgEAAAkfAQAACSABAAAJIQEAAAkiAQAACSMBAAAJJAEAAAklAQAACSYBAAAJJwEAAAkoAQAACSkBAAAJKgEAAAkrAQAACSwBAAAJLQEAAAkuAQAACS8BAAAJMAEAAAkxAQAACTIBAAAJMwEAAAk0AQAACTUBAAAJNgEAAAk3AQAACTgBAAAJOQEAAAk6AQAACTsBAAAJPAEAAAk9AQAACT4BAAAJPwEAAAlAAQAACUEBAAAJQgEAAAlDAQAACUQBAAAJRQEAAAlGAQAACUcBAAAJSAEAAAlJAQAACUoBAAAJSwEAAAlMAQAACU0BAAAJTgEAAAlPAQAACVABAAAJUQEAAAlSAQAACVMBAAAJVAEAAAlVAQAACVYBAAAJVwEAAAlYAQAACVkBAAAJWgEAAAlbAQAACVwBAAAJXQEAAAleAQAACV8BAAAJYAEAAAlhAQAACWIBAAAJYwEAAAlkAQAACWUBAAAJZgEAAAlnAQAACWgBAAAJaQEAAAlqAQAACWsBAAAJbAEAAAltAQAACW4BAAAJbwEAAAlwAQAACXEBAAAJcgEAAAlzAQAACXQBAAAJdQEAAAl2AQAACXcBAAAJeAEAAAl5AQAACXoBAAAJewEAAAl8AQAACX0BAAAJfgEAAAl/AQAACYABAAAJgQEAAAmCAQAACYMBAAAJhAEAAAmFAQAACYYBAAAJhwEAAAmIAQAACYkBAAAJigEAAAmLAQAACYwBAAAJjQEAAAmOAQAACY8BAAAJkAEAAAmRAQAACZIBAAAJkwEAAAmUAQAACZUBAAAJlgEAAAmXAQAACZgBAAAJmQEAAAmaAQAACZsBAAAJnAEAAAmdAQAACZ4BAAAJnwEAAAmgAQAACaEBAAAJogEAAAmjAQAACaQBAAAJpQEAAAmmAQAACacBAAAJqAEAAAmpAQAACaoBAAAJqwEAAAmsAQAACa0BAAAJrgEAAAmvAQAACbABAAAJsQEAAAmyAQAACbMBAAAJtAEAAAm1AQAACbYBAAAJtwEAAAm4AQAACbkBAAAJugEAAAm7AQAACbwBAAAJvQEAAAm+AQAACb8BAAAJwAEAAAnBAQAACcIBAAAJwwEAAAnEAQAACcUBAAAJxgEAAAnHAQAACcgBAAAJyQEAAAnKAQAACcsBAAAJzAEAAAnNAQAACc4BAAAJzwEAAAnQAQAACdEBAAAJ0gEAAAnTAQAACdQBAAAJ1QEAAAnWAQAACdcBAAAJ2AEAAAnZAQAACdoBAAAJ2wEAAAncAQAACd0BAAAJ3gEAAAnfAQAACeABAAAJ4QEAAAniAQAACeMBAAAJ5AEAAAnlAQAACeYBAAAJ5wEAAAnoAQAACekBAAAJ6gEAAAnrAQAACewBAAAJ7QEAAAnuAQAACe8BAAAJ8AEAAAnxAQAACfIBAAAJ8wEAAAn0AQAADSQHiQAAAAABAAAAIAAAAAQKSW5rUG9pbnRWMQIAAAAJ9QEAAAn2AQAACfcBAAAJ+AEAAAn5AQAACfoBAAAJ+wEAAAn8AQAACf0BAAAJ/gEAAAn/AQAACQACAAAJAQIAAAkCAgAACQMCAAAJBAIAAAkFAgAACQYCAAAJBwIAAAkIAgAADQwHiwAAAAABAAAAEAAAAAQKSW5rUG9pbnRWMQIAAAAJCQIAAAkKAgAACQsCAAAJDAIAAAkNAgAACQ4CAAAJDwIAAAkQAgAACRECAAAJEgIAAAkTAgAACRQCAAAJFQIAAAkWAgAACRcCAAAKB40AAAAAAQAAAIAAAAAECklua1BvaW50VjECAAAACRgCAAAJGQIAAAkaAgAACRsCAAAJHAIAAAkdAgAACR4CAAAJHwIAAAkgAgAACSECAAAJIgIAAAkjAgAACSQCAAAJJQIAAAkmAgAACScCAAAJKAIAAAkpAgAACSoCAAAJKwIAAAksAgAACS0CAAAJLgIAAAkvAgAACTACAAAJMQIAAAkyAgAACTMCAAAJNAIAAAk1AgAACTYCAAAJNwIAAAk4AgAACTkCAAAJOgIAAAk7AgAACTwCAAAJPQIAAAk+AgAACT8CAAAJQAIAAAlBAgAACUICAAAJQwIAAAlEAgAACUUCAAAJRgIAAAlHAgAACUgCAAAJSQIAAAlKAgAACUsCAAAJTAIAAAlNAgAACU4CAAAJTwIAAAlQAgAACVECAAAJUgIAAAlTAgAACVQCAAAJVQIAAAlWAgAACVcCAAAJWAIAAAlZAgAACVoCAAAJWwIAAAlcAgAACV0CAAAJXgIAAAlfAgAACWACAAAJYQIAAAliAgAACWMCAAAJZAIAAAllAgAACWYCAAAJZwIAAAloAgAACWkCAAAJagIAAAlrAgAACWwCAAAJbQIAAAluAgAACW8CAAAJcAIAAAlxAgAACXICAAAJcwIAAAl0AgAACXUCAAAJdgIAAAl3AgAACXgCAAAJeQIAAAl6AgAACXsCAAAJfAIAAAl9AgAACX4CAAAJfwIAAAmAAgAACYECAAAJggIAAAmDAgAACYQCAAAJhQIAAAmGAgAACYcCAAAJiAIAAAmJAgAACYoCAAAJiwIAAA0MB48AAAAAAQAAAAABAAAECklua1BvaW50VjECAAAACYwCAAAJjQIAAAmOAgAACY8CAAAJkAIAAAmRAgAACZICAAAJkwIAAAmUAgAACZUCAAAJlgIAAAmXAgAACZgCAAAJmQIAAAmaAgAACZsCAAAJnAIAAAmdAgAACZ4CAAAJnwIAAAmgAgAACaECAAAJogIAAAmjAgAACaQCAAAJpQIAAAmmAgAACacCAAAJqAIAAAmpAgAACaoCAAAJqwIAAAmsAgAACa0CAAAJrgIAAAmvAgAACbACAAAJsQIAAAmyAgAACbMCAAAJtAIAAAm1AgAACbYCAAAJtwIAAAm4AgAACbkCAAAJugIAAAm7AgAACbwCAAAJvQIAAAm+AgAACb8CAAAJwAIAAAnBAgAACcICAAAJwwIAAAnEAgAACcUCAAAJxgIAAAnHAgAACcgCAAAJyQIAAAnKAgAACcsCAAAJzAIAAAnNAgAACc4CAAAJzwIAAAnQAgAACdECAAAJ0gIAAAnTAgAACdQCAAAJ1QIAAAnWAgAACdcCAAAJ2AIAAAnZAgAACdoCAAAJ2wIAAAncAgAACd0CAAAJ3gIAAAnfAgAACeACAAAJ4QIAAAniAgAACeMCAAAJ5AIAAAnlAgAACeYCAAAJ5wIAAAnoAgAACekCAAAJ6gIAAAnrAgAACewCAAAJ7QIAAAnuAgAACe8CAAAJ8AIAAAnxAgAACfICAAAJ8wIAAAn0AgAACfUCAAAJ9gIAAAn3AgAACfgCAAAJ+QIAAAn6AgAACfsCAAAJ/AIAAAn9AgAACf4CAAAJ/wIAAAkAAwAACQEDAAAJAgMAAAkDAwAACQQDAAAJBQMAAAkGAwAACQcDAAAJCAMAAAkJAwAACQoDAAAJCwMAAAkMAwAACQ0DAAAJDgMAAAkPAwAACRADAAAJEQMAAAkSAwAACRMDAAAJFAMAAAkVAwAACRYDAAAJFwMAAAkYAwAACRkDAAAJGgMAAAkbAwAACRwDAAAJHQMAAAkeAwAACR8DAAAJIAMAAAkhAwAACSIDAAAJIwMAAAkkAwAACSUDAAAJJgMAAAknAwAACSgDAAAJKQMAAAkqAwAACSsDAAAJLAMAAAktAwAACS4DAAAJLwMAAAkwAwAACTEDAAAJMgMAAAkzAwAACTQDAAAJNQMAAAk2AwAACTcDAAAJOAMAAAk5AwAACToDAAAJOwMAAAk8AwAACT0DAAAJPgMAAA1NB5EAAAAAAQAAACAAAAAECklua1BvaW50VjECAAAACT8DAAAJQAMAAAlBAwAACUIDAAAJQwMAAAlEAwAACUUDAAAJRgMAAAlHAwAACUgDAAAJSQMAAAlKAwAACUsDAAAJTAMAAAlNAwAACU4DAAAJTwMAAAlQAwAACVEDAAAJUgMAAAlTAwAACVQDAAAJVQMAAAlWAwAACVcDAAAJWAMAAAlZAwAACVoDAAAJWwMAAAlcAwAACV0DAAAJXgMAAAeTAAAAAAEAAAAgAAAABApJbmtQb2ludFYxAgAAAAlfAwAACWADAAAJYQMAAAliAwAACWMDAAAJZAMAAAllAwAACWYDAAAJZwMAAAloAwAACWkDAAAJagMAAAlrAwAACWwDAAAJbQMAAAluAwAACW8DAAAJcAMAAAlxAwAACXIDAAAJcwMAAAl0AwAADQoHlQAAAAABAAAAAAEAAAQKSW5rUG9pbnRWMQIAAAAJdQMAAAl2AwAACXcDAAAJeAMAAAl5AwAACXoDAAAJewMAAAl8AwAACX0DAAAJfgMAAAl/AwAACYADAAAJgQMAAAmCAwAACYMDAAAJhAMAAAmFAwAACYYDAAAJhwMAAAmIAwAACYkDAAAJigMAAAmLAwAACYwDAAAJjQMAAAmOAwAACY8DAAAJkAMAAAmRAwAACZIDAAAJkwMAAAmUAwAACZUDAAAJlgMAAAmXAwAACZgDAAAJmQMAAAmaAwAACZsDAAAJnAMAAAmdAwAACZ4DAAAJnwMAAAmgAwAACaEDAAAJogMAAAmjAwAACaQDAAAJpQMAAAmmAwAACacDAAAJqAMAAAmpAwAACaoDAAAJqwMAAAmsAwAACa0DAAAJrgMAAAmvAwAACbADAAAJsQMAAAmyAwAACbMDAAAJtAMAAAm1AwAACbYDAAAJtwMAAAm4AwAACbkDAAAJugMAAAm7AwAACbwDAAAJvQMAAAm+AwAACb8DAAAJwAMAAAnBAwAACcIDAAAJwwMAAAnEAwAACcUDAAAJxgMAAAnHAwAACcgDAAAJyQMAAAnKAwAACcsDAAAJzAMAAAnNAwAACc4DAAAJzwMAAAnQAwAACdEDAAAJ0gMAAAnTAwAACdQDAAAJ1QMAAAnWAwAACdcDAAAJ2AMAAAnZAwAACdoDAAAJ2wMAAAncAwAACd0DAAAJ3gMAAAnfAwAACeADAAAJ4QMAAAniAwAACeMDAAAJ5AMAAAnlAwAACeYDAAAJ5wMAAAnoAwAACekDAAAJ6gMAAAnrAwAACewDAAAJ7QMAAAnuAwAACe8DAAAJ8AMAAAnxAwAACfIDAAAJ8wMAAAn0AwAACfUDAAAJ9gMAAAn3AwAACfgDAAAJ+QMAAAn6AwAACfsDAAAJ/AMAAAn9AwAACf4DAAAJ/wMAAAkABAAACQEEAAAJAgQAAAkDBAAACQQEAAAJBQQAAAkGBAAACQcEAAAJCAQAAAkJBAAACQoEAAAJCwQAAAkMBAAADWgHlwAAAAABAAAAAAIAAAQKSW5rUG9pbnRWMQIAAAAJDQQAAAkOBAAACQ8EAAAJEAQAAAkRBAAACRIEAAAJEwQAAAkUBAAACRUEAAAJFgQAAAkXBAAACRgEAAAJGQQAAAkaBAAACRsEAAAJHAQAAAkdBAAACR4EAAAJHwQAAAkgBAAACSEEAAAJIgQAAAkjBAAACSQEAAAJJQQAAAkmBAAACScEAAAJKAQAAAkpBAAACSoEAAAJKwQAAAksBAAACS0EAAAJLgQAAAkvBAAACTAEAAAJMQQAAAkyBAAACTMEAAAJNAQAAAk1BAAACTYEAAAJNwQAAAk4BAAACTkEAAAJOgQAAAk7BAAACTwEAAAJPQQAAAk+BAAACT8EAAAJQAQAAAlBBAAACUIEAAAJQwQAAAlEBAAACUUEAAAJRgQAAAlHBAAACUgEAAAJSQQAAAlKBAAACUsEAAAJTAQAAAlNBAAACU4EAAAJTwQAAAlQBAAACVEEAAAJUgQAAAlTBAAACVQEAAAJVQQAAAlWBAAACVcEAAAJWAQAAAlZBAAACVoEAAAJWwQAAAlcBAAACV0EAAAJXgQAAAlfBAAACWAEAAAJYQQAAAliBAAACWMEAAAJZAQAAAllBAAACWYEAAAJZwQAAAloBAAACWkEAAAJagQAAAlrBAAACWwEAAAJbQQAAAluBAAACW8EAAAJcAQAAAlxBAAACXIEAAAJcwQAAAl0BAAACXUEAAAJdgQAAAl3BAAACXgEAAAJeQQAAAl6BAAACXsEAAAJfAQAAAl9BAAACX4EAAAJfwQAAAmABAAACYEEAAAJggQAAAmDBAAACYQEAAAJhQQAAAmGBAAACYcEAAAJiAQAAAmJBAAACYoEAAAJiwQAAAmMBAAACY0EAAAJjgQAAAmPBAAACZAEAAAJkQQAAAmSBAAACZMEAAAJlAQAAAmVBAAACZYEAAAJlwQAAAmYBAAACZkEAAAJmgQAAAmbBAAACZwEAAAJnQQAAAmeBAAACZ8EAAAJoAQAAAmhBAAACaIEAAAJowQAAAmkBAAACaUEAAAJpgQAAAmnBAAACagEAAAJqQQAAAmqBAAACasEAAAJrAQAAAmtBAAACa4EAAAJrwQAAAmwBAAACbEEAAAJsgQAAAmzBAAACbQEAAAJtQQAAAm2BAAACbcEAAAJuAQAAAm5BAAACboEAAAJuwQAAAm8BAAACb0EAAAJvgQAAAm/BAAACcAEAAAJwQQAAAnCBAAACcMEAAAJxAQAAAnFBAAACcYEAAAJxwQAAAnIBAAACckEAAAJygQAAAnLBAAACcwEAAAJzQQAAAnOBAAACc8EAAAJ0AQAAAnRBAAACdIEAAAJ0wQAAAnUBAAACdUEAAAJ1gQAAAnXBAAACdgEAAAJ2QQAAAnaBAAACdsEAAAJ3AQAAAndBAAACd4EAAAJ3wQAAAngBAAACeEEAAAJ4gQAAAnjBAAACeQEAAAJ5QQAAAnmBAAACecEAAAJ6AQAAAnpBAAACeoEAAAJ6wQAAAnsBAAACe0EAAAJ7gQAAAnvBAAACfAEAAAJ8QQAAAnyBAAACfMEAAAJ9AQAAAn1BAAACfYEAAAJ9wQAAAn4BAAACfkEAAAJ+gQAAAn7BAAACfwEAAAJ/QQAAAn+BAAACf8EAAAJAAUAAAkBBQAACQIFAAAJAwUAAAkEBQAACQUFAAAJBgUAAAkHBQAACQgFAAAJCQUAAAkKBQAACQsFAAAJDAUAAAkNBQAACQ4FAAAJDwUAAAkQBQAACREFAAAJEgUAAAkTBQAACRQFAAAJFQUAAAkWBQAADfYHmQAAAAABAAAAgAAAAAQKSW5rUG9pbnRWMQIAAAAJFwUAAAkYBQAACRkFAAAJGgUAAAkbBQAACRwFAAAJHQUAAAkeBQAACR8FAAAJIAUAAAkhBQAACSIFAAAJIwUAAAkkBQAACSUFAAAJJgUAAAknBQAACSgFAAAJKQUAAAkqBQAACSsFAAAJLAUAAAktBQAACS4FAAAJLwUAAAkwBQAACTEFAAAJMgUAAAkzBQAACTQFAAAJNQUAAAk2BQAACTcFAAAJOAUAAAk5BQAACToFAAAJOwUAAAk8BQAACT0FAAAJPgUAAAk/BQAACUAFAAAJQQUAAAlCBQAACUMFAAAJRAUAAAlFBQAACUYFAAAJRwUAAAlIBQAACUkFAAAJSgUAAAlLBQAACUwFAAAJTQUAAAlOBQAACU8FAAAJUAUAAAlRBQAACVIFAAAJUwUAAAlUBQAACVUFAAAJVgUAAAlXBQAACVgFAAANPgebAAAAAAEAAABAAAAABApJbmtQb2ludFYxAgAAAAlZBQAACVoFAAAJWwUAAAlcBQAACV0FAAAJXgUAAAlfBQAACWAFAAAJYQUAAAliBQAACWMFAAAJZAUAAAllBQAACWYFAAAJZwUAAAloBQAACWkFAAAJagUAAAlrBQAACWwFAAAJbQUAAAluBQAACW8FAAAJcAUAAAlxBQAACXIFAAAJcwUAAAl0BQAACXUFAAAJdgUAAAl3BQAACXgFAAAJeQUAAAl6BQAADR4HnQAAAAABAAAAQAAAAAQKSW5rUG9pbnRWMQIAAAAJewUAAAl8BQAACX0FAAAJfgUAAAl/BQAACYAFAAAJgQUAAAmCBQAACYMFAAAJhAUAAAmFBQAACYYFAAAJhwUAAAmIBQAACYkFAAAJigUAAAmLBQAACYwFAAAJjQUAAAmOBQAACY8FAAAJkAUAAAmRBQAACZIFAAAJkwUAAAmUBQAACZUFAAAJlgUAAAmXBQAACZgFAAAJmQUAAAmaBQAACZsFAAAJnAUAAAmdBQAACZ4FAAAJnwUAAAmgBQAACaEFAAAJogUAAAmjBQAACaQFAAAJpQUAAA0VB58AAAAAAQAAAEAAAAAECklua1BvaW50VjECAAAACaYFAAAJpwUAAAmoBQAACakFAAAJqgUAAAmrBQAACawFAAAJrQUAAAmuBQAACa8FAAAJsAUAAAmxBQAACbIFAAAJswUAAAm0BQAACbUFAAAJtgUAAAm3BQAACbgFAAAJuQUAAAm6BQAACbsFAAAJvAUAAAm9BQAACb4FAAAJvwUAAAnABQAACcEFAAAJwgUAAAnDBQAACcQFAAAJxQUAAAnGBQAACccFAAAJyAUAAAnJBQAACcoFAAAJywUAAAnMBQAACc0FAAAJzgUAAAnPBQAACdAFAAAJ0QUAAAnSBQAACdMFAAAJ1AUAAA0RB6EAAAAAAQAAAAABAAAECklua1BvaW50VjECAAAACdUFAAAJ1gUAAAnXBQAACdgFAAAJ2QUAAAnaBQAACdsFAAAJ3AUAAAndBQAACd4FAAAJ3wUAAAngBQAACeEFAAAJ4gUAAAnjBQAACeQFAAAJ5QUAAAnmBQAACecFAAAJ6AUAAAnpBQAACeoFAAAJ6wUAAAnsBQAACe0FAAAJ7gUAAAnvBQAACfAFAAAJ8QUAAAnyBQAACfMFAAAJ9AUAAAn1BQAACfYFAAAJ9wUAAAn4BQAACfkFAAAJ+gUAAAn7BQAACfwFAAAJ/QUAAAn+BQAACf8FAAAJAAYAAAkBBgAACQIGAAAJAwYAAAkEBgAACQUGAAAJBgYAAAkHBgAACQgGAAAJCQYAAAkKBgAACQsGAAAJDAYAAAkNBgAACQ4GAAAJDwYAAAkQBgAACREGAAAJEgYAAAkTBgAACRQGAAAJFQYAAAkWBgAACRcGAAAJGAYAAAkZBgAACRoGAAAJGwYAAAkcBgAACR0GAAAJHgYAAAkfBgAACSAGAAAJIQYAAAkiBgAACSMGAAAJJAYAAAklBgAACSYGAAAJJwYAAAkoBgAACSkGAAAJKgYAAAkrBgAACSwGAAAJLQYAAAkuBgAACS8GAAAJMAYAAAkxBgAACTIGAAAJMwYAAAk0BgAACTUGAAAJNgYAAAk3BgAACTgGAAAJOQYAAAk6BgAACTsGAAAJPAYAAAk9BgAACT4GAAAJPwYAAAlABgAACUEGAAAJQgYAAAlDBgAACUQGAAAJRQYAAAlGBgAACUcGAAAJSAYAAAlJBgAACUoGAAAJSwYAAAlMBgAACU0GAAAJTgYAAAlPBgAACVAGAAAJUQYAAAlSBgAACVMGAAAJVAYAAAlVBgAACVYGAAAJVwYAAAlYBgAACVkGAAAJWgYAAAlbBgAACVwGAAAJXQYAAAleBgAACV8GAAAJYAYAAAlhBgAACWIGAAAJYwYAAAlkBgAACWUGAAAJZgYAAAlnBgAACWgGAAAJaQYAAAlqBgAACWsGAAANaQejAAAAAAEAAAAAAQAABApJbmtQb2ludFYxAgAAAAlsBgAACW0GAAAJbgYAAAlvBgAACXAGAAAJcQYAAAlyBgAACXMGAAAJdAYAAAl1BgAACXYGAAAJdwYAAAl4BgAACXkGAAAJegYAAAl7BgAACXwGAAAJfQYAAAl+BgAACX8GAAAJgAYAAAmBBgAACYIGAAAJgwYAAAmEBgAACYUGAAAJhgYAAAmHBgAACYgGAAAJiQYAAAmKBgAACYsGAAAJjAYAAAmNBgAACY4GAAAJjwYAAAmQBgAACZEGAAAJkgYAAAmTBgAACZQGAAAJlQYAAAmWBgAACZcGAAAJmAYAAAmZBgAACZoGAAAJmwYAAAmcBgAACZ0GAAAJngYAAAmfBgAACaAGAAAJoQYAAAmiBgAACaMGAAAJpAYAAAmlBgAACaYGAAAJpwYAAAmoBgAACakGAAAJqgYAAAmrBgAACawGAAAJrQYAAAmuBgAACa8GAAAJsAYAAAmxBgAACbIGAAAJswYAAAm0BgAACbUGAAAJtgYAAAm3BgAACbgGAAAJuQYAAAm6BgAACbsGAAAJvAYAAAm9BgAACb4GAAAJvwYAAAnABgAACcEGAAAJwgYAAAnDBgAACcQGAAAJxQYAAAnGBgAACccGAAAJyAYAAAnJBgAACcoGAAAJywYAAAnMBgAACc0GAAAJzgYAAAnPBgAACdAGAAAJ0QYAAAnSBgAACdMGAAAJ1AYAAAnVBgAACdYGAAAJ1wYAAAnYBgAACdkGAAAJ2gYAAAnbBgAACdwGAAAJ3QYAAAneBgAACd8GAAAJ4AYAAAnhBgAACeIGAAAJ4wYAAAnkBgAACeUGAAAJ5gYAAAnnBgAACegGAAAJ6QYAAAnqBgAACesGAAAJ7AYAAAntBgAACe4GAAAJ7wYAAAnwBgAACfEGAAAJ8gYAAAnzBgAACfQGAAAJ9QYAAAn2BgAACfcGAAAJ+AYAAAn5BgAACfoGAAAJ+wYAAAn8BgAACf0GAAAJ/gYAAAn/BgAACQAHAAAJAQcAAAkCBwAACQMHAAAJBAcAAAkFBwAACQYHAAAJBwcAAAkIBwAACQkHAAAJCgcAAAkLBwAACQwHAAAJDQcAAAkOBwAACQ8HAAAJEAcAAAkRBwAACRIHAAAJEwcAAAkUBwAACRUHAAAJFgcAAAkXBwAACRgHAAAJGQcAAAkaBwAACRsHAAAJHAcAAAkdBwAACR4HAAAJHwcAAAkgBwAACSEHAAAJIgcAAAkjBwAACSQHAAAJJQcAAAkmBwAACScHAAANRAelAAAAAAEAAAAAAgAABApJbmtQb2ludFYxAgAAAAkoBwAACSkHAAAJKgcAAAkrBwAACSwHAAAJLQcAAAkuBwAACS8HAAAJMAcAAAkxBwAACTIHAAAJMwcAAAk0BwAACTUHAAAJNgcAAAk3BwAACTgHAAAJOQcAAAk6BwAACTsHAAAJPAcAAAk9BwAACT4HAAAJPwcAAAlABwAACUEHAAAJQgcAAAlDBwAACUQHAAAJRQcAAAlGBwAACUcHAAAJSAcAAAlJBwAACUoHAAAJSwcAAAlMBwAACU0HAAAJTgcAAAlPBwAACVAHAAAJUQcAAAlSBwAACVMHAAAJVAcAAAlVBwAACVYHAAAJVwcAAAlYBwAACVkHAAAJWgcAAAlbBwAACVwHAAAJXQcAAAleBwAACV8HAAAJYAcAAAlhBwAACWIHAAAJYwcAAAlkBwAACWUHAAAJZgcAAAlnBwAACWgHAAAJaQcAAAlqBwAACWsHAAAJbAcAAAltBwAACW4HAAAJbwcAAAlwBwAACXEHAAAJcgcAAAlzBwAACXQHAAAJdQcAAAl2BwAACXcHAAAJeAcAAAl5BwAACXoHAAAJewcAAAl8BwAACX0HAAAJfgcAAAl/BwAACYAHAAAJgQcAAAmCBwAACYMHAAAJhAcAAAmFBwAACYYHAAAJhwcAAAmIBwAACYkHAAAJigcAAAmLBwAACYwHAAAJjQcAAAmOBwAACY8HAAAJkAcAAAmRBwAACZIHAAAJkwcAAAmUBwAACZUHAAAJlgcAAAmXBwAACZgHAAAJmQcAAAmaBwAACZsHAAAJnAcAAAmdBwAACZ4HAAAJnwcAAAmgBwAACaEHAAAJogcAAAmjBwAACaQHAAAJpQcAAAmmBwAACacHAAAJqAcAAAmpBwAACaoHAAAJqwcAAAmsBwAACa0HAAAJrgcAAAmvBwAACbAHAAAJsQcAAAmyBwAACbMHAAAJtAcAAAm1BwAACbYHAAAJtwcAAAm4BwAACbkHAAAJugcAAAm7BwAACbwHAAAJvQcAAAm+BwAACb8HAAAJwAcAAAnBBwAACcIHAAAJwwcAAAnEBwAACcUHAAAJxgcAAAnHBwAACcgHAAAJyQcAAAnKBwAACcsHAAAJzAcAAAnNBwAACc4HAAAJzwcAAAnQBwAACdEHAAAJ0gcAAAnTBwAACdQHAAAJ1QcAAAnWBwAACdcHAAAJ2AcAAAnZBwAACdoHAAAJ2wcAAAncBwAACd0HAAAJ3gcAAAnfBwAACeAHAAAJ4QcAAAniBwAACeMHAAAJ5AcAAAnlBwAACeYHAAAJ5wcAAAnoBwAACekHAAAJ6gcAAAnrBwAACewHAAAJ7QcAAAnuBwAACe8HAAAJ8AcAAAnxBwAACfIHAAAJ8wcAAAn0BwAACfUHAAAJ9gcAAAn3BwAACfgHAAAJ+QcAAAn6BwAACfsHAAAJ/AcAAAn9BwAACf4HAAAJ/wcAAAkACAAACQEIAAAJAggAAAkDCAAACQQIAAAJBQgAAAkGCAAACQcIAAAJCAgAAAkJCAAACQoIAAAJCwgAAAkMCAAACQ0IAAAJDggAAAkPCAAACRAIAAAJEQgAAAkSCAAACRMIAAAJFAgAAAkVCAAACRYIAAAJFwgAAAkYCAAACRkIAAAJGggAAAkbCAAACRwIAAAJHQgAAAkeCAAACR8IAAAJIAgAAAkhCAAACSIIAAAJIwgAAAkkCAAACSUIAAAJJggAAAknCAAACSgIAAAJKQgAAAkqCAAACSsIAAAJLAgAAAktCAAACS4IAAAJLwgAAAkwCAAACTEIAAAJMggAAAkzCAAACTQIAAAJNQgAAAk2CAAACTcIAAAJOAgAAAk5CAAACToIAAAJOwgAAAk8CAAACT0IAAAJPggAAAk/CAAACUAIAAAJQQgAAAlCCAAACUMIAAAJRAgAAAlFCAAACUYIAAAJRwgAAAlICAAACUkIAAAJSggAAAlLCAAACUwIAAAJTQgAAAlOCAAACU8IAAAJUAgAAAlRCAAACVIIAAAJUwgAAAlUCAAACVUIAAAJVggAAAlXCAAACVgIAAAJWQgAAAlaCAAACVsIAAAJXAgAAAldCAAACV4IAAAJXwgAAAlgCAAACWEIAAAJYggAAAljCAAACWQIAAAJZQgAAAlmCAAACWcIAAAJaAgAAAlpCAAACWoIAAAJawgAAAlsCAAACW0IAAAJbggAAAlvCAAACXAIAAAJcQgAAAlyCAAACXMIAAAJdAgAAAl1CAAACXYIAAAJdwgAAAl4CAAACXkIAAAJeggAAAl7CAAACXwIAAAJfQgAAAl+CAAACX8IAAAJgAgAAAmBCAAACYIIAAAJgwgAAAmECAAACYUIAAAJhggAAAmHCAAACYgIAAAJiQgAAAmKCAAACYsIAAAJjAgAAAmNCAAACY4IAAAJjwgAAAmQCAAACZEIAAAJkggAAAmTCAAACZQIAAAJlQgAAAmWCAAACZcIAAAJmAgAAAmZCAAACZoIAAAJmwgAAAmcCAAACZ0IAAAJnggAAAmfCAAACaAIAAAJoQgAAAmiCAAACaMIAAAJpAgAAAmlCAAACaYIAAAJpwgAAAmoCAAACakIAAAJqggAAAmrCAAACawIAAAJrQgAAAmuCAAACa8IAAAJsAgAAAmxCAAACbIIAAAJswgAAAm0CAAACbUIAAAJtggAAAm3CAAACbgIAAAJuQgAAAm6CAAACbsIAAAJvAgAAAm9CAAACb4IAAAJvwgAAAnACAAACcEIAAAJwggAAAnDCAAACcQIAAAJxQgAAAnGCAAACccIAAAJyAgAAAnJCAAACcoIAAAJywgAAAnMCAAACc0IAAAJzggAAAnPCAAACdAIAAAJ0QgAAAnSCAAACdMIAAAJ1AgAAAnVCAAACdYIAAAJ1wgAAAnYCAAACdkIAAAJ2ggAAAnbCAAACdwIAAAJ3QgAAAneCAAACd8IAAAJ4AgAAA1HB6cAAAAAAQAAAIAAAAAECklua1BvaW50VjECAAAACeEIAAAJ4ggAAAnjCAAACeQIAAAJ5QgAAAnmCAAACecIAAAJ6AgAAAnpCAAACeoIAAAJ6wgAAAnsCAAACe0IAAAJ7ggAAAnvCAAACfAIAAAJ8QgAAAnyCAAACfMIAAAJ9AgAAAn1CAAACfYIAAAJ9wgAAAn4CAAACfkIAAAJ+ggAAAn7CAAACfwIAAAJ/QgAAAn+CAAACf8IAAAJAAkAAAkBCQAACQIJAAAJAwkAAAkECQAACQUJAAAJBgkAAAkHCQAACQgJAAAJCQkAAAkKCQAACQsJAAAJDAkAAAkNCQAACQ4JAAAJDwkAAAkQCQAACREJAAAJEgkAAAkTCQAACRQJAAAJFQkAAAkWCQAACRcJAAAJGAkAAAkZCQAACRoJAAAJGwkAAAkcCQAACR0JAAAJHgkAAAkfCQAACSAJAAAJIQkAAAkiCQAACSMJAAAJJAkAAAklCQAACSYJAAAJJwkAAAkoCQAACSkJAAAJKgkAAAkrCQAACSwJAAAJLQkAAAkuCQAACS8JAAAJMAkAAAkxCQAACTIJAAAJMwkAAAk0CQAACTUJAAAJNgkAAA0qB6kAAAAAAQAAABAAAAAECklua1BvaW50VjECAAAACTcJAAAJOAkAAAk5CQAACToJAAAJOwkAAAk8CQAACT0JAAAJPgkAAAk/CQAACUAJAAAJQQkAAAlCCQAADQQHqwAAAAABAAAAEAAAAAQKSW5rUG9pbnRWMQIAAAAJQwkAAAlECQAACUUJAAAJRgkAAAlHCQAACUgJAAAJSQkAAAlKCQAACUsJAAAJTAkAAAlNCQAACU4JAAANBAetAAAAAAEAAAAQAAAABApJbmtQb2ludFYxAgAAAAlPCQAACVAJAAAJUQkAAAlSCQAACVMJAAAJVAkAAAlVCQAACVYJAAAJVwkAAA0HB68AAAAAAQAAAAABAAAECklua1BvaW50VjECAAAACVgJAAAJWQkAAAlaCQAACVsJAAAJXAkAAAldCQAACV4JAAAJXwkAAAlgCQAACWEJAAAJYgkAAAljCQAACWQJAAAJZQkAAAlmCQAACWcJAAAJaAkAAAlpCQAACWoJAAAJawkAAAlsCQAACW0JAAAJbgkAAAlvCQAACXAJAAAJcQkAAAlyCQAACXMJAAAJdAkAAAl1CQAACXYJAAAJdwkAAAl4CQAACXkJAAAJegkAAAl7CQAACXwJAAAJfQkAAAl+CQAACX8JAAAJgAkAAAmBCQAACYIJAAAJgwkAAAmECQAACYUJAAAJhgkAAAmHCQAACYgJAAAJiQkAAAmKCQAACYsJAAAJjAkAAAmNCQAACY4JAAAJjwkAAAmQCQAACZEJAAAJkgkAAAmTCQAACZQJAAAJlQkAAAmWCQAACZcJAAAJmAkAAAmZCQAACZoJAAAJmwkAAAmcCQAACZ0JAAAJngkAAAmfCQAACaAJAAAJoQkAAAmiCQAACaMJAAAJpAkAAAmlCQAACaYJAAAJpwkAAAmoCQAACakJAAAJqgkAAAmrCQAACawJAAAJrQkAAAmuCQAACa8JAAAJsAkAAAmxCQAACbIJAAAJswkAAAm0CQAACbUJAAAJtgkAAAm3CQAACbgJAAAJuQkAAAm6CQAACbsJAAAJvAkAAAm9CQAACb4JAAAJvwkAAAnACQAACcEJAAAJwgkAAAnDCQAACcQJAAAJxQkAAAnGCQAACccJAAAJyAkAAAnJCQAACcoJAAAJywkAAAnMCQAACc0JAAAJzgkAAAnPCQAACdAJAAAJ0QkAAAnSCQAACdMJAAAJ1AkAAAnVCQAACdYJAAAJ1wkAAAnYCQAACdkJAAAJ2gkAAAnbCQAACdwJAAAJ3QkAAAneCQAACd8JAAAJ4AkAAAnhCQAACeIJAAAJ4wkAAAnkCQAACeUJAAAJ5gkAAAnnCQAACegJAAAJ6QkAAAnqCQAACesJAAAJ7AkAAA1rB7EAAAAAAQAAAAABAAAECklua1BvaW50VjECAAAACe0JAAAJ7gkAAAnvCQAACfAJAAAJ8QkAAAnyCQAACfMJAAAJ9AkAAAn1CQAACfYJAAAJ9wkAAAn4CQAACfkJAAAJ+gkAAAn7CQAACfwJAAAJ/QkAAAn+CQAACf8JAAAJAAoAAAkBCgAACQIKAAAJAwoAAAkECgAACQUKAAAJBgoAAAkHCgAACQgKAAAJCQoAAAkKCgAACQsKAAAJDAoAAAkNCgAACQ4KAAAJDwoAAAkQCgAACREKAAAJEgoAAAkTCgAACRQKAAAJFQoAAAkWCgAACRcKAAAJGAoAAAkZCgAACRoKAAAJGwoAAAkcCgAACR0KAAAJHgoAAAkfCgAACSAKAAAJIQoAAAkiCgAACSMKAAAJJAoAAAklCgAACSYKAAAJJwoAAAkoCgAACSkKAAAJKgoAAAkrCgAACSwKAAAJLQoAAAkuCgAACS8KAAAJMAoAAAkxCgAACTIKAAAJMwoAAAk0CgAACTUKAAAJNgoAAAk3CgAACTgKAAAJOQoAAAk6CgAACTsKAAAJPAoAAAk9CgAACT4KAAAJPwoAAAlACgAACUEKAAAJQgoAAAlDCgAACUQKAAAJRQoAAAlGCgAACUcKAAAJSAoAAAlJCgAACUoKAAAJSwoAAAlMCgAACU0KAAAJTgoAAAlPCgAACVAKAAAJUQoAAAlSCgAACVMKAAAJVAoAAAlVCgAACVYKAAAJVwoAAAlYCgAACVkKAAAJWgoAAAlbCgAACVwKAAAJXQoAAAleCgAACV8KAAAJYAoAAAlhCgAACWIKAAAJYwoAAAlkCgAACWUKAAAJZgoAAAlnCgAACWgKAAAJaQoAAAlqCgAACWsKAAAJbAoAAAltCgAACW4KAAAJbwoAAAlwCgAACXEKAAAJcgoAAAlzCgAACXQKAAAJdQoAAAl2CgAACXcKAAAJeAoAAAl5CgAACXoKAAAJewoAAAl8CgAACX0KAAAJfgoAAAl/CgAACYAKAAAJgQoAAAmCCgAACYMKAAAJhAoAAAmFCgAACYYKAAAJhwoAAAmICgAACYkKAAAJigoAAAmLCgAACYwKAAAJjQoAAAmOCgAACY8KAAAJkAoAAAmRCgAACZIKAAAJkwoAAAmUCgAACZUKAAAJlgoAAAmXCgAACZgKAAAJmQoAAAmaCgAACZsKAAAJnAoAAAmdCgAACZ4KAAAJnwoAAAmgCgAACaEKAAAJogoAAAmjCgAACaQKAAAJpQoAAAmmCgAACacKAAAJqAoAAAmpCgAACaoKAAAJqwoAAAmsCgAACa0KAAAJrgoAAAmvCgAACbAKAAAJsQoAAAmyCgAACbMKAAAJtAoAAAm1CgAACbYKAAAJtwoAAAm4CgAACbkKAAAJugoAAAm7CgAACbwKAAAJvQoAAAm+CgAACb8KAAAJwAoAAAnBCgAACcIKAAAJwwoAAAnECgAACcUKAAAJxgoAAAnHCgAACcgKAAAJyQoAAAnKCgAACcsKAAAJzAoAAAnNCgAACc4KAAAJzwoAAAnQCgAACdEKAAAJ0goAAA0aB7MAAAAAAQAAAAAEAAAECklua1BvaW50VjECAAAACdMKAAAJ1AoAAAnVCgAACdYKAAAJ1woAAAnYCgAACdkKAAAJ2goAAAnbCgAACdwKAAAJ3QoAAAneCgAACd8KAAAJ4AoAAAnhCgAACeIKAAAJ4woAAAnkCgAACeUKAAAJ5goAAAnnCgAACegKAAAJ6QoAAAnqCgAACesKAAAJ7AoAAAntCgAACe4KAAAJ7woAAAnwCgAACfEKAAAJ8goAAAnzCgAACfQKAAAJ9QoAAAn2CgAACfcKAAAJ+AoAAAn5CgAACfoKAAAJ+woAAAn8CgAACf0KAAAJ/goAAAn/CgAACQALAAAJAQsAAAkCCwAACQMLAAAJBAsAAAkFCwAACQYLAAAJBwsAAAkICwAACQkLAAAJCgsAAAkLCwAACQwLAAAJDQsAAAkOCwAACQ8LAAAJEAsAAAkRCwAACRILAAAJEwsAAAkUCwAACRULAAAJFgsAAAkXCwAACRgLAAAJGQsAAAkaCwAACRsLAAAJHAsAAAkdCwAACR4LAAAJHwsAAAkgCwAACSELAAAJIgsAAAkjCwAACSQLAAAJJQsAAAkmCwAACScLAAAJKAsAAAkpCwAACSoLAAAJKwsAAAksCwAACS0LAAAJLgsAAAkvCwAACTALAAAJMQsAAAkyCwAACTMLAAAJNAsAAAk1CwAACTYLAAAJNwsAAAk4CwAACTkLAAAJOgsAAAk7CwAACTwLAAAJPQsAAAk+CwAACT8LAAAJQAsAAAlBCwAACUILAAAJQwsAAAlECwAACUULAAAJRgsAAAlHCwAACUgLAAAJSQsAAAlKCwAACUsLAAAJTAsAAAlNCwAACU4LAAAJTwsAAAlQCwAACVELAAAJUgsAAAlTCwAACVQLAAAJVQsAAAlWCwAACVcLAAAJWAsAAAlZCwAACVoLAAAJWwsAAAlcCwAACV0LAAAJXgsAAAlfCwAACWALAAAJYQsAAAliCwAACWMLAAAJZAsAAAllCwAACWYLAAAJZwsAAAloCwAACWkLAAAJagsAAAlrCwAACWwLAAAJbQsAAAluCwAACW8LAAAJcAsAAAlxCwAACXILAAAJcwsAAAl0CwAACXULAAAJdgsAAAl3CwAACXgLAAAJeQsAAAl6CwAACXsLAAAJfAsAAAl9CwAACX4LAAAJfwsAAAmACwAACYELAAAJggsAAAmDCwAACYQLAAAJhQsAAAmGCwAACYcLAAAJiAsAAAmJCwAACYoLAAAJiwsAAAmMCwAACY0LAAAJjgsAAAmPCwAACZALAAAJkQsAAAmSCwAACZMLAAAJlAsAAAmVCwAACZYLAAAJlwsAAAmYCwAACZkLAAAJmgsAAAmbCwAACZwLAAAJnQsAAAmeCwAACZ8LAAAJoAsAAAmhCwAACaILAAAJowsAAAmkCwAACaULAAAJpgsAAAmnCwAACagLAAAJqQsAAAmqCwAACasLAAAJrAsAAAmtCwAACa4LAAAJrwsAAAmwCwAACbELAAAJsgsAAAmzCwAACbQLAAAJtQsAAAm2CwAACbcLAAAJuAsAAAm5CwAACboLAAAJuwsAAAm8CwAACb0LAAAJvgsAAAm/CwAACcALAAAJwQsAAAnCCwAACcMLAAAJxAsAAAnFCwAACcYLAAAJxwsAAAnICwAACckLAAAJygsAAAnLCwAACcwLAAAJzQsAAAnOCwAACc8LAAAJ0AsAAAnRCwAACdILAAAJ0wsAAAnUCwAACdULAAAJ1gsAAAnXCwAACdgLAAAJ2QsAAAnaCwAACdsLAAAJ3AsAAAndCwAACd4LAAAJ3wsAAAngCwAACeELAAAJ4gsAAAnjCwAACeQLAAAJ5QsAAAnmCwAACecLAAAJ6AsAAAnpCwAACeoLAAAJ6wsAAAnsCwAACe0LAAAJ7gsAAAnvCwAACfALAAAJ8QsAAAnyCwAACfMLAAAJ9AsAAAn1CwAACfYLAAAJ9wsAAAn4CwAACfkLAAAJ+gsAAAn7CwAACfwLAAAJ/QsAAAn+CwAACf8LAAAJAAwAAAkBDAAACQIMAAAJAwwAAAkEDAAACQUMAAAJBgwAAAkHDAAACQgMAAAJCQwAAAkKDAAACQsMAAAJDAwAAAkNDAAACQ4MAAAJDwwAAAkQDAAACREMAAAJEgwAAAkTDAAACRQMAAAJFQwAAAkWDAAACRcMAAAJGAwAAAkZDAAACRoMAAAJGwwAAAkcDAAACR0MAAAJHgwAAAkfDAAACSAMAAAJIQwAAAkiDAAACSMMAAAJJAwAAAklDAAACSYMAAAJJwwAAAkoDAAACSkMAAAJKgwAAAkrDAAACSwMAAAJLQwAAAkuDAAACS8MAAAJMAwAAAkxDAAACTIMAAAJMwwAAAk0DAAACTUMAAAJNgwAAAk3DAAACTgMAAAJOQwAAAk6DAAACTsMAAAJPAwAAAk9DAAACT4MAAAJPwwAAAlADAAACUEMAAAJQgwAAAlDDAAACUQMAAAJRQwAAAlGDAAACUcMAAAJSAwAAAlJDAAACUoMAAAJSwwAAAlMDAAACU0MAAAJTgwAAAlPDAAACVAMAAAJUQwAAAlSDAAACVMMAAAJVAwAAAlVDAAACVYMAAAJVwwAAAlYDAAACVkMAAAJWgwAAAlbDAAACVwMAAAJXQwAAAleDAAACV8MAAAJYAwAAAlhDAAACWIMAAAJYwwAAAlkDAAACWUMAAAJZgwAAAlnDAAACWgMAAAJaQwAAAlqDAAACWsMAAAJbAwAAAltDAAACW4MAAAJbwwAAAlwDAAACXEMAAAJcgwAAAlzDAAACXQMAAAJdQwAAAl2DAAACXcMAAAJeAwAAAl5DAAACXoMAAAJewwAAAl8DAAACX0MAAAJfgwAAAl/DAAACYAMAAAJgQwAAAmCDAAACYMMAAAJhAwAAAmFDAAACYYMAAAJhwwAAAmIDAAACYkMAAAJigwAAAmLDAAACYwMAAAJjQwAAAmODAAACY8MAAAJkAwAAAmRDAAACZIMAAAJkwwAAAmUDAAACZUMAAAJlgwAAAmXDAAACZgMAAAJmQwAAAmaDAAACZsMAAAJnAwAAAmdDAAACZ4MAAAJnwwAAAmgDAAACaEMAAAJogwAAAmjDAAACaQMAAAJpQwAAAmmDAAACacMAAAJqAwAAAmpDAAACaoMAAAJqwwAAAmsDAAACa0MAAAJrgwAAAmvDAAACbAMAAAJsQwAAAmyDAAACbMMAAAJtAwAAAm1DAAACbYMAAAJtwwAAAm4DAAACbkMAAAJugwAAAm7DAAACbwMAAAJvQwAAAm+DAAACb8MAAAJwAwAAAnBDAAACcIMAAAJwwwAAAnEDAAACcUMAAAJxgwAAAnHDAAACcgMAAAJyQwAAAnKDAAACcsMAAAJzAwAAAnNDAAACc4MAAAJzwwAAAnQDAAACdEMAAAJ0gwAAAnTDAAACdQMAAAJ1QwAAAnWDAAACdcMAAAJ2AwAAAnZDAAACdoMAAAJ2wwAAAncDAAACd0MAAAJ3gwAAAnfDAAACeAMAAAJ4QwAAAniDAAACeMMAAAJ5AwAAAnlDAAACeYMAAAJ5wwAAAnoDAAACekMAAAJ6gwAAAnrDAAACewMAAAJ7QwAAAnuDAAACe8MAAAJ8AwAAAnxDAAACfIMAAAJ8wwAAAn0DAAACfUMAAAJ9gwAAAn3DAAACfgMAAAJ+QwAAAn6DAAACfsMAAAJ/AwAAAn9DAAACf4MAAAJ/wwAAAkADQAACQENAAAJAg0AAAkDDQAACQQNAAAJBQ0AAA7NAQAAB7UAAAAAAQAAAAACAAAECklua1BvaW50VjECAAAACQYNAAAJBw0AAAkIDQAACQkNAAAJCg0AAAkLDQAACQwNAAAJDQ0AAAkODQAACQ8NAAAJEA0AAAkRDQAACRINAAAJEw0AAAkUDQAACRUNAAAJFg0AAAkXDQAACRgNAAAJGQ0AAAkaDQAACRsNAAAJHA0AAAkdDQAACR4NAAAJHw0AAAkgDQAACSENAAAJIg0AAAkjDQAACSQNAAAJJQ0AAAkmDQAACScNAAAJKA0AAAkpDQAACSoNAAAJKw0AAAksDQAACS0NAAAJLg0AAAkvDQAACTANAAAJMQ0AAAkyDQAACTMNAAAJNA0AAAk1DQAACTYNAAAJNw0AAAk4DQAACTkNAAAJOg0AAAk7DQAACTwNAAAJPQ0AAAk+DQAACT8NAAAJQA0AAAlBDQAACUINAAAJQw0AAAlEDQAACUUNAAAJRg0AAAlHDQAACUgNAAAJSQ0AAAlKDQAACUsNAAAJTA0AAAlNDQAACU4NAAAJTw0AAAlQDQAACVENAAAJUg0AAAlTDQAACVQNAAAJVQ0AAAlWDQAACVcNAAAJWA0AAAlZDQAACVoNAAAJWw0AAAlcDQAACV0NAAAJXg0AAAlfDQAACWANAAAJYQ0AAAliDQAACWMNAAAJZA0AAAllDQAACWYNAAAJZw0AAAloDQAACWkNAAAJag0AAAlrDQAACWwNAAAJbQ0AAAluDQAACW8NAAAJcA0AAAlxDQAACXINAAAJcw0AAAl0DQAACXUNAAAJdg0AAAl3DQAACXgNAAAJeQ0AAAl6DQAACXsNAAAJfA0AAAl9DQAACX4NAAAJfw0AAAmADQAACYENAAAJgg0AAAmDDQAACYQNAAAJhQ0AAAmGDQAACYcNAAAJiA0AAAmJDQAACYoNAAAJiw0AAAmMDQAACY0NAAAJjg0AAAmPDQAACZANAAAJkQ0AAAmSDQAACZMNAAAJlA0AAAmVDQAACZYNAAAJlw0AAAmYDQAACZkNAAAJmg0AAAmbDQAACZwNAAAJnQ0AAAmeDQAACZ8NAAAJoA0AAAmhDQAACaINAAAJow0AAAmkDQAACaUNAAAJpg0AAAmnDQAACagNAAAJqQ0AAAmqDQAACasNAAAJrA0AAAmtDQAACa4NAAAJrw0AAAmwDQAACbENAAAJsg0AAAmzDQAACbQNAAAJtQ0AAAm2DQAACbcNAAAJuA0AAAm5DQAACboNAAAJuw0AAAm8DQAACb0NAAAJvg0AAAm/DQAACcANAAAJwQ0AAAnCDQAACcMNAAAJxA0AAAnFDQAACcYNAAAJxw0AAAnIDQAACckNAAAJyg0AAAnLDQAACcwNAAAJzQ0AAAnODQAACc8NAAAJ0A0AAAnRDQAACdINAAAJ0w0AAAnUDQAACdUNAAAJ1g0AAAnXDQAACdgNAAAJ2Q0AAAnaDQAACdsNAAAJ3A0AAAndDQAACd4NAAAJ3w0AAAngDQAACeENAAAJ4g0AAAnjDQAACeQNAAAJ5Q0AAAnmDQAACecNAAAJ6A0AAAnpDQAACeoNAAAJ6w0AAAnsDQAACe0NAAAJ7g0AAAnvDQAACfANAAAJ8Q0AAAnyDQAACfMNAAAJ9A0AAAn1DQAACfYNAAAJ9w0AAAn4DQAACfkNAAAJ+g0AAAn7DQAACfwNAAAJ/Q0AAAn+DQAACf8NAAAJAA4AAAkBDgAACQIOAAAJAw4AAAkEDgAACQUOAAAJBg4AAAkHDgAACQgOAAAJCQ4AAAkKDgAACQsOAAAJDA4AAAkNDgAACQ4OAAAJDw4AAAkQDgAACREOAAAJEg4AAAkTDgAACRQOAAAJFQ4AAAkWDgAACRcOAAAJGA4AAAkZDgAACRoOAAAJGw4AAAkcDgAACR0OAAAJHg4AAAkfDgAACSAOAAAJIQ4AAAkiDgAACSMOAAAJJA4AAAklDgAACSYOAAAJJw4AAAkoDgAACSkOAAAJKg4AAAkrDgAACSwOAAAJLQ4AAAkuDgAACS8OAAAJMA4AAAkxDgAACTIOAAAJMw4AAAk0DgAACTUOAAAJNg4AAAk3DgAACTgOAAAJOQ4AAAk6DgAACTsOAAAJPA4AAAk9DgAACT4OAAAJPw4AAAlADgAACUEOAAAJQg4AAAlDDgAACUQOAAAJRQ4AAAlGDgAACUcOAAAJSA4AAAlJDgAACUoOAAAJSw4AAAlMDgAACU0OAAAJTg4AAAlPDgAACVAOAAAJUQ4AAAlSDgAADbMHtwAAAAABAAAAAAEAAAQKSW5rUG9pbnRWMQIAAAAJUw4AAAlUDgAACVUOAAAJVg4AAAlXDgAACVgOAAAJWQ4AAAlaDgAACVsOAAAJXA4AAAldDgAACV4OAAAJXw4AAAlgDgAACWEOAAAJYg4AAAljDgAACWQOAAAJZQ4AAAlmDgAACWcOAAAJaA4AAAlpDgAACWoOAAAJaw4AAAlsDgAACW0OAAAJbg4AAAlvDgAACXAOAAAJcQ4AAAlyDgAACXMOAAAJdA4AAAl1DgAACXYOAAAJdw4AAAl4DgAACXkOAAAJeg4AAAl7DgAACXwOAAAJfQ4AAAl+DgAACX8OAAAJgA4AAAmBDgAACYIOAAAJgw4AAAmEDgAACYUOAAAJhg4AAAmHDgAACYgOAAAJiQ4AAAmKDgAACYsOAAAJjA4AAAmNDgAACY4OAAAJjw4AAAmQDgAACZEOAAAJkg4AAAmTDgAACZQOAAAJlQ4AAAmWDgAACZcOAAAJmA4AAAmZDgAACZoOAAAJmw4AAAmcDgAACZ0OAAAJng4AAAmfDgAACaAOAAAJoQ4AAAmiDgAACaMOAAAJpA4AAAmlDgAACaYOAAAJpw4AAAmoDgAACakOAAAJqg4AAAmrDgAACawOAAAJrQ4AAAmuDgAACa8OAAAJsA4AAAmxDgAACbIOAAAJsw4AAAm0DgAACbUOAAAJtg4AAAm3DgAACbgOAAAJuQ4AAAm6DgAACbsOAAAJvA4AAAm9DgAACb4OAAAJvw4AAAnADgAACcEOAAAJwg4AAAnDDgAACcQOAAAJxQ4AAAnGDgAACccOAAAJyA4AAAnJDgAACcoOAAAJyw4AAAnMDgAACc0OAAAJzg4AAAnPDgAACdAOAAAJ0Q4AAAnSDgAACdMOAAAJ1A4AAAnVDgAACdYOAAAJ1w4AAAnYDgAACdkOAAAJ2g4AAAnbDgAACdwOAAAJ3Q4AAAneDgAACd8OAAANcwe5AAAAAAEAAABAAAAABApJbmtQb2ludFYxAgAAAAngDgAACeEOAAAJ4g4AAAnjDgAACeQOAAAJ5Q4AAAnmDgAACecOAAAJ6A4AAAnpDgAACeoOAAAJ6w4AAAnsDgAACe0OAAAJ7g4AAAnvDgAACfAOAAAJ8Q4AAAnyDgAACfMOAAAJ9A4AAAn1DgAACfYOAAAJ9w4AAAn4DgAACfkOAAAJ+g4AAAn7DgAACfwOAAAJ/Q4AAAn+DgAACf8OAAAJAA8AAAkBDwAACQIPAAAJAw8AAAkEDwAACQUPAAAJBg8AAAkHDwAACQgPAAAJCQ8AAAkKDwAACQsPAAANFAe7AAAAAAEAAAAAAQAABApJbmtQb2ludFYxAgAAAAkMDwAACQ0PAAAJDg8AAAkPDwAACRAPAAAJEQ8AAAkSDwAACRMPAAAJFA8AAAkVDwAACRYPAAAJFw8AAAkYDwAACRkPAAAJGg8AAAkbDwAACRwPAAAJHQ8AAAkeDwAACR8PAAAJIA8AAAkhDwAACSIPAAAJIw8AAAkkDwAACSUPAAAJJg8AAAknDwAACSgPAAAJKQ8AAAkqDwAACSsPAAAJLA8AAAktDwAACS4PAAAJLw8AAAkwDwAACTEPAAAJMg8AAAkzDwAACTQPAAAJNQ8AAAk2DwAACTcPAAAJOA8AAAk5DwAACToPAAAJOw8AAAk8DwAACT0PAAAJPg8AAAk/DwAACUAPAAAJQQ8AAAlCDwAACUMPAAAJRA8AAAlFDwAACUYPAAAJRw8AAAlIDwAACUkPAAAJSg8AAAlLDwAACUwPAAAJTQ8AAAlODwAACU8PAAAJUA8AAAlRDwAACVIPAAAJUw8AAAlUDwAACVUPAAAJVg8AAAlXDwAACVgPAAAJWQ8AAAlaDwAACVsPAAAJXA8AAAldDwAACV4PAAAJXw8AAAlgDwAACWEPAAAJYg8AAAljDwAACWQPAAAJZQ8AAAlmDwAACWcPAAAJaA8AAAlpDwAACWoPAAAJaw8AAAlsDwAACW0PAAAJbg8AAAlvDwAACXAPAAAJcQ8AAAlyDwAACXMPAAAJdA8AAAl1DwAACXYPAAAJdw8AAAl4DwAACXkPAAAJeg8AAAl7DwAACXwPAAAJfQ8AAAl+DwAACX8PAAAJgA8AAAmBDwAACYIPAAAJgw8AAAmEDwAACYUPAAAJhg8AAAmHDwAACYgPAAAJiQ8AAAmKDwAACYsPAAAJjA8AAAmNDwAACY4PAAAJjw8AAAmQDwAACZEPAAAJkg8AAAmTDwAACZQPAAAJlQ8AAAmWDwAACZcPAAAJmA8AAAmZDwAACZoPAAAJmw8AAAmcDwAACZ0PAAAJng8AAAmfDwAACaAPAAAJoQ8AAAmiDwAACaMPAAAJpA8AAAmlDwAACaYPAAAJpw8AAAmoDwAACakPAAAJqg8AAAmrDwAACawPAAAJrQ8AAAmuDwAACa8PAAAJsA8AAAmxDwAACbIPAAAJsw8AAAm0DwAACbUPAAAJtg8AAAm3DwAACbgPAAAJuQ8AAAm6DwAACbsPAAAJvA8AAAm9DwAADU4HvQAAAAABAAAAgAAAAAQKSW5rUG9pbnRWMQIAAAAJvg8AAAm/DwAACcAPAAAJwQ8AAAnCDwAACcMPAAAJxA8AAAnFDwAACcYPAAAJxw8AAAnIDwAACckPAAAJyg8AAAnLDwAACcwPAAAJzQ8AAAnODwAACc8PAAAJ0A8AAAnRDwAACdIPAAAJ0w8AAAnUDwAACdUPAAAJ1g8AAAnXDwAACdgPAAAJ2Q8AAAnaDwAACdsPAAAJ3A8AAAndDwAACd4PAAAJ3w8AAAngDwAACeEPAAAJ4g8AAAnjDwAACeQPAAAJ5Q8AAAnmDwAACecPAAAJ6A8AAAnpDwAACeoPAAAJ6w8AAAnsDwAACe0PAAAJ7g8AAAnvDwAACfAPAAAJ8Q8AAAnyDwAACfMPAAAJ9A8AAAn1DwAACfYPAAAJ9w8AAAn4DwAACfkPAAAJ+g8AAAn7DwAACfwPAAAJ/Q8AAAn+DwAACf8PAAAJABAAAAkBEAAACQIQAAAJAxAAAAkEEAAACQUQAAAJBhAAAAkHEAAACQgQAAAJCRAAAAkKEAAACQsQAAAJDBAAAAkNEAAACQ4QAAAJDxAAAAkQEAAACREQAAAJEhAAAAkTEAAACRQQAAAJFRAAAAkWEAAACRcQAAAJGBAAAAkZEAAACRoQAAAJGxAAAAkcEAAACR0QAAAJHhAAAAkfEAAACSAQAAAJIRAAAAkiEAAACSMQAAAJJBAAAAklEAAACSYQAAAJJxAAAAkoEAAACSkQAAAJKhAAAAkrEAAACSwQAAAJLRAAAAkuEAAACS8QAAAJMBAAAAkxEAAACTIQAAAJMxAAAAk0EAAACTUQAAANCAe/AAAAAAEAAAAAAQAABApJbmtQb2ludFYxAgAAAAk2EAAACTcQAAAJOBAAAAk5EAAACToQAAAJOxAAAAk8EAAACT0QAAAJPhAAAAk/EAAACUAQAAAJQRAAAAlCEAAACUMQAAAJRBAAAAlFEAAACUYQAAAJRxAAAAlIEAAACUkQAAAJShAAAAlLEAAACUwQAAAJTRAAAAlOEAAACU8QAAAJUBAAAAlREAAACVIQAAAJUxAAAAlUEAAACVUQAAAJVhAAAAlXEAAACVgQAAAJWRAAAAlaEAAACVsQAAAJXBAAAAldEAAACV4QAAAJXxAAAAlgEAAACWEQAAAJYhAAAAljEAAACWQQAAAJZRAAAAlmEAAACWcQAAAJaBAAAAlpEAAACWoQAAAJaxAAAAlsEAAACW0QAAAJbhAAAAlvEAAACXAQAAAJcRAAAAlyEAAACXMQAAAJdBAAAAl1EAAACXYQAAAJdxAAAAl4EAAACXkQAAAJehAAAAl7EAAACXwQAAAJfRAAAAl+EAAACX8QAAAJgBAAAAmBEAAACYIQAAAJgxAAAAmEEAAACYUQAAAJhhAAAAmHEAAACYgQAAAJiRAAAAmKEAAACYsQAAAJjBAAAAmNEAAACY4QAAAJjxAAAAmQEAAACZEQAAAJkhAAAAmTEAAACZQQAAAJlRAAAAmWEAAACZcQAAAJmBAAAAmZEAAACZoQAAAJmxAAAAmcEAAACZ0QAAAJnhAAAAmfEAAACaAQAAAJoRAAAAmiEAAACaMQAAAJpBAAAAmlEAAACaYQAAAJpxAAAAmoEAAACakQAAAJqhAAAAmrEAAACawQAAAJrRAAAAmuEAAACa8QAAAJsBAAAAmxEAAACbIQAAAJsxAAAAm0EAAACbUQAAAJthAAAAm3EAAACbgQAAAJuRAAAAm6EAAACbsQAAAJvBAAAAm9EAAACb4QAAAJvxAAAA12B8EAAAAAAQAAAIAAAAAECklua1BvaW50VjECAAAACcAQAAAJwRAAAAnCEAAACcMQAAAJxBAAAAnFEAAACcYQAAAJxxAAAAnIEAAACckQAAAJyhAAAAnLEAAACcwQAAAJzRAAAAnOEAAACc8QAAAJ0BAAAAnREAAACdIQAAAJ0xAAAAnUEAAACdUQAAAJ1hAAAAnXEAAACdgQAAAJ2RAAAAnaEAAACdsQAAAJ3BAAAAndEAAACd4QAAAJ3xAAAAngEAAACeEQAAAJ4hAAAAnjEAAACeQQAAAJ5RAAAAnmEAAACecQAAAJ6BAAAAnpEAAACeoQAAAJ6xAAAAnsEAAACe0QAAAJ7hAAAAnvEAAACfAQAAAJ8RAAAAnyEAAACfMQAAAJ9BAAAAn1EAAACfYQAAAJ9xAAAAn4EAAACfkQAAAJ+hAAAAn7EAAACfwQAAAJ/RAAAAn+EAAACf8QAAAJABEAAAkBEQAACQIRAAAJAxEAAAkEEQAACQURAAAJBhEAAAkHEQAACQgRAAAJCREAAAkKEQAACQsRAAAJDBEAAAkNEQAACQ4RAAAJDxEAAAkQEQAACRERAAAJEhEAAAkTEQAACRQRAAAJFREAAA0qB8MAAAAAAQAAAAABAAAECklua1BvaW50VjECAAAACRYRAAAJFxEAAAkYEQAACRkRAAAJGhEAAAkbEQAACRwRAAAJHREAAAkeEQAACR8RAAAJIBEAAAkhEQAACSIRAAAJIxEAAAkkEQAACSURAAAJJhEAAAknEQAACSgRAAAJKREAAAkqEQAACSsRAAAJLBEAAAktEQAACS4RAAAJLxEAAAkwEQAACTERAAAJMhEAAAkzEQAACTQRAAAJNREAAAk2EQAACTcRAAAJOBEAAAk5EQAACToRAAAJOxEAAAk8EQAACT0RAAAJPhEAAAk/EQAACUARAAAJQREAAAlCEQAACUMRAAAJRBEAAAlFEQAACUYRAAAJRxEAAAlIEQAACUkRAAAJShEAAAlLEQAACUwRAAAJTREAAAlOEQAACU8RAAAJUBEAAAlREQAACVIRAAAJUxEAAAlUEQAACVURAAAJVhEAAAlXEQAACVgRAAAJWREAAAlaEQAACVsRAAAJXBEAAAldEQAACV4RAAAJXxEAAAlgEQAACWERAAAJYhEAAAljEQAACWQRAAAJZREAAAlmEQAACWcRAAAJaBEAAAlpEQAACWoRAAAJaxEAAAlsEQAACW0RAAAJbhEAAAlvEQAACXARAAAJcREAAAlyEQAACXMRAAAJdBEAAAl1EQAACXYRAAAJdxEAAAl4EQAACXkRAAAJehEAAAl7EQAACXwRAAAJfREAAAl+EQAACX8RAAAJgBEAAAmBEQAACYIRAAAJgxEAAAmEEQAACYURAAAJhhEAAAmHEQAACYgRAAAJiREAAAmKEQAACYsRAAAJjBEAAAmNEQAACY4RAAAJjxEAAAmQEQAACZERAAAJkhEAAAmTEQAACZQRAAAJlREAAAmWEQAACZcRAAAJmBEAAAmZEQAACZoRAAAJmxEAAAmcEQAACZ0RAAAJnhEAAAmfEQAACaARAAAJoREAAAmiEQAACaMRAAAJpBEAAAmlEQAACaYRAAAJpxEAAAmoEQAACakRAAAJqhEAAAmrEQAACawRAAAJrREAAAmuEQAACa8RAAAJsBEAAAmxEQAACbIRAAAJsxEAAA1iBcQAAAAKSW5rUG9pbnRWMQQAAAABWAFZDlByZXNzdXJlRmFjdG9yCVRpbWVTdGFtcAAAAAAGBgsQAgAAAHj3FX8Lqaw/5Ho9hVzi4z8AAAA/AAAAAAAAAAABxQAAAMQAAAB49xV/C6msP+R6PYVc4uM/AAAAPx8AAAAAAAAAAcYAAADEAAAAePcVfwuprD/kej2FXOLjPwAAAD8fAAAAAAAAAAHHAAAAxAAAAHj3FX8Lqaw/5Ho9hVzi4z8AAAA/LgAAAAAAAAAByAAAAMQAAAB49xV/C6msP+R6PYVc4uM/AAAAPy4AAAAAAAAAAckAAADEAAAAwIJKIFH6qj/O1DLfCM/jPwAAAD9OAAAAAAAAAAHKAAAAxAAAAAhQ21pOrqo/ztQy3wjP4z8AAAA/TgAAAAAAAAABywAAAMQAAAC4YZxT9UiqPzayAKP30OM/AAAAP04AAAAAAAAAAcwAAADEAAAAuEDuhpmXqT8IbZwq1dTjPwAAAD9sAAAAAAAAAAHNAAAAxAAAAChkcHjnzKg/cEpq7sPW4z8AAAA/bAAAAAAAAAABzgAAAMQAAACAh/JpNQKoP3ydb8Ft4OM/AAAAP2wAAAAAAAAAAc8AAADEAAAA8Kp0W4M3pz98nW/BbeDjPwAAAD+LAAAAAAAAAAHQAAAAxAAAABgBZhLUuKY/2Cc4srLY4z8AAAA/iwAAAAAAAAAB0QAAAMQAAACgm4eHziCmP9gnOLKy2OM/AAAAP4sAAAAAAAAAAdIAAADEAAAAEL8JeRxWpT+q4tM5kNzjPwAAAD+bAAAAAAAAAAHTAAAAxAAAAMDQynHD8KQ/EsCh/X7e4z8AAAA/mwAAAAAAAAAB1AAAAMQAAAAInluswKSkP0IFBnah2uM/AAAAP7oAAAAAAAAAAdUAAADEAAAAeOKLamqLpD/kej2FXOLjPwAAAD+6AAAAAAAAAAHWAAAAxAAAANgmvCgUcqQ/5Ho9hVzi4z8AAAA/ugAAAAAAAAAB1wAAAMQAAADArxylZz+kP05YC0lL5OM/AAAAP7oAAAAAAAAAAdgAAADEAAAAIPRMYxEmpD/kej2FXOLjPwAAAD+6AAAAAAAAAAHZAAAAxAAAAJA4fSG7DKQ/TlgLSUvk4z8AAAA/2QAAAAAAAAAB2gAAAMQAAABwwd2dDtqjP4bwdJQX6uM/AAAAP9kAAAAAAAAAAdsAAADEAAAAcMHdnQ7aoz9YqxAc9e3jPwAAAD/ZAAAAAAAAAAHcAAAAxAAAAHDB3Z0O2qM/WKsQHPXt4z8AAAA/2QAAAAAAAAAB3QAAAMQAAABwwd2dDtqjP1irEBz17eM/AAAAP9kAAAAAAAAAAd4AAADEAAAAcMHdnQ7aoz9YqxAc9e3jPwAAAD/ZAAAAAAAAAAHfAAAAxAAAAHDB3Z0O2qM/WKsQHPXt4z8AAAA/+QAAAAAAAAAB4AAAAMQAAABwwd2dDtqjP1irEBz17eM/AAAAP/kAAAAAAAAAAeEAAADEAAAAcMHdnQ7aoz9YqxAc9e3jPwAAAD/5AAAAAAAAAAHiAAAAxAAAAHDB3Z0O2qM/WKsQHPXt4z8AAAA/CAEAAAAAAAAB4wAAAMQAAABwwd2dDtqjP1irEBz17eM/AAAAPwgBAAAAAAAAAeQAAADEAAAAmHrZunJvpT80wGJKASbkPwAAAD9HAQAAAAAAAAHlAAAAxAAAAHgk6AMi7qU/cFjMlc0r5D8AAAA/ZgEAAAAAAAAB5gAAAMQAAABYzvZM0WymP0xmbfBUOeQ/AAAAP2YBAAAAAAAAAecAAADEAAAAOHgFloDrpj9YuXLD/kLkPwAAAD9mAQAAAAAAAAHoAAAAxAAAAHhmRJ3ZUKc/yulFWpdO5D8AAAA/dgEAAAAAAAAB6QAAAMQAAAD4yyIo3+inP25ffWlSVuQ/AAAAP3YBAAAAAAAAAeoAAADEAAAAIEPCq4sbqD9uX31pUlbkPwAAAD+VAQAAAAAAAAHrAAAAxAAAAPjs0PQ6mqg/ENW0eA1e5D8AAAA/lQEAAAAAAAAB7AAAAMQAAAAADn/BlkupP+KPUADrYeQ/AAAAP5UBAAAAAAAAAe0AAADEAAAAAA5/wZZLqT+0SuyHyGXkPwAAAD+0AQAAAAAAAAHuAAAAxAAAALhA7oaZl6k/VsAjl4Nt5D8AAAA/tAEAAAAAAAAB7wAAAMQAAABwc11MnOOpPyh7vx5hceQ/AAAAP7QBAAAAAAAAAfAAAADEAAAAIKbMEZ8vqj/K8PYtHHnkPwAAAD+0AQAAAAAAAAHxAAAAxAAAAEgdbJVLYqo/BIlgeeh+5D8AAAA/0wEAAAAAAAAB8gAAAMQAAAAIUNtaTq6qP6b+l4ijhuQ/AAAAP9MBAAAAAAAAAfMAAADEAAAAwIJKIFH6qj+yUZ1bTZDkPwAAAD/TAQAAAAAAAAH0AAAAxAAAAHi1ueVTRqs/7OkGpxmW5D8AAAA/8wEAAAAAAAAB9QAAAMQAAAB4tbnlU0arPzLVdcWPpeQ/AAAAP/MBAAAAAAAAAfYAAADEAAAAyKP47Kyrqz+yWE4v0rrkPwAAAD8CAgAAAAAAAAH3AAAAxAAAAAiSN/QFEaw/+EO9TUjK5D8AAAA/AgIAAAAAAAAB+AAAAMQAAACgTQc2XCqsP2x0kOTg1eQ/AAAAPyECAAAAAAAAAfkAAADEAAAAKAnXd7JDrD8YPc3GRefkPwAAAD8hAgAAAAAAAAH6AAAAxAAAACgJ13eyQ6w/yAUKqar45D8AAAA/IQIAAAAAAAAB+wAAAMQAAADIxKa5CF2sP6QTqwMyBuU/AAAAP0ECAAAAAAAAAfwAAADEAAAAoE0HNlwqrD+uZrDW2w/lPwAAAD9BAgAAAAAAAAH9AAAAxAAAAIDWZ7Kv96s/urm1qYUZ5T8AAAA/QQIAAAAAAAAB/gAAAMQAAABQX8guA8WrP8YMu3wvI+U/AAAAP2ACAAAAAAAAAf8AAADEAAAAyKP47Kyrqz9ogvKL6irlPwAAAD9gAgAAAAAAAAEAAQAAxAAAAAhxiSeqX6s/Oj2OE8gu5T8AAAA/YAIAAAAAAAABAQEAAMQAAABIPhpipxOrP9yyxSKDNuU/AAAAP2UCAAAAAAAAAQIBAADEAAAAcJQLGfiUqj/oBcv1LEDlPwAAAD91AgAAAAAAAAEDAQAAxAAAAJDq/M9IFqo/JJ40QflF5T8AAAA/dQIAAAAAAAABBAEAAMQAAAAohR5FQ36pP/RY0MjWSeU/AAAAP5QCAAAAAAAAAQUBAADEAAAAQNsP/JP/qD9qiaNfb1XlPwAAAD+UAgAAAAAAAAEGAQAAxAAAANB1MXGOZ6g/oiENqztb5T8AAAA/lAIAAAAAAAABBwEAAMQAAAD4yyIo3+inP3TcqDIZX+U/AAAAP7MCAAAAAAAAAQgBAADEAAAAeGZEndlQpz8M/9puKl3lPwAAAD+zAgAAAAAAAAEJAQAAxAAAAOiJxo4nhqY/3rl29gdh5T8AAAA/0gIAAAAAAAABCgEAAMQAAACYetm6cm+lP6IhDas7W+U/AAAAP9ICAAAAAAAAAQsBAADEAAAACJ5brMCkpD86RD/nTFnlPwAAAD/SAgAAAAAAAAEMAQAAxAAAAHDB3Z0O2qM/OkQ/50xZ5T8AAAA/8gIAAAAAAAABDQEAAMQAAABIKZBNBvaiPzpEP+dMWeU/AAAAP/ICAAAAAAAAAQ4BAADEAAAAsEwSP1Qroj9qiaNfb1XlPwAAAD/yAgAAAAAAAAEPAQAAxAAAAGg9JWufFKE/aomjX29V5T8AAAA/EQMAAAAAAAABEAEAAMQAAAAwpdcalzCgP/RY0MjWSeU/AAAAPxEDAAAAAAAAAREBAADEAAAA8KJ0EXFmnj/oBcv1LEDlPwAAAD8RAwAAAAAAAAESAQAAxAAAABDYt/tlNp0/ohpc17Yw5T8AAAA/IAMAAAAAAAABEwEAAMQAAAAQlltirtObP1wv7bhAIeU/AAAAPyADAAAAAAAAARQBAADEAAAAoDB916g7mz/SWA98VALlPwAAAD9AAwAAAAAAAAEVAQAAxAAAAABU/8j2cJo/BJfCIPLT5D8AAAA/QAMAAAAAAAABFgEAAMQAAAAAVP/I9nCaPwSXwiDy0+Q/AAAAP0ADAAAAAAAAARcBAADEAAAAAFT/yPZwmj8El8Ig8tPkPwAAAD9AAwAAAAAAAAEYAQAAxAAAAABU/8j2cJo/BJfCIPLT5D8AAAA/XwMAAAAAAAABGQEAAMQAAAD4OD8PWa+yP5QuZ+wydOM/AAAAPwAAAAAAAAAAARoBAADEAAAA+Dg/D1mvsj+ULmfsMnTjPwAAAD8fAAAAAAAAAAEbAQAAxAAAAPg4Pw9Zr7I/lC5n7DJ04z8AAAA/HwAAAAAAAAABHAEAAMQAAAD4OD8PWa+yP5QuZ+wydOM/AAAAPy8AAAAAAAAAAR0BAADEAAAA+Dg/D1mvsj+ULmfsMnTjPwAAAD8vAAAAAAAAAAEeAQAAxAAAAPg4Pw9Zr7I/lC5n7DJ04z8AAAA/LwAAAAAAAAABHwEAAMQAAAD4OD8PWa+yP5QuZ+wydOM/AAAAPy8AAAAAAAAAASABAADEAAAAZFzBAKfksT9o4lGgi03jPwAAAD9eAAAAAAAAAAEhAQAAxAAAABhugvlNf7E/IvfigRU+4z8AAAA/XgAAAAAAAAABIgEAAMQAAAAsGftU9j+xPxak3a5rNOM/AAAAP24AAAAAAAAAASMBAADEAAAABKJb0UkNsT/eC3Rjny7jPwAAAD9uAAAAAAAAAAEkAQAAxAAAAExv7AtHwbA/mCAFRSkf4z8AAAA/fQAAAAAAAAABJQEAAMQAAADs1TSpRZuwP4zN/3F/FeM/AAAAP30AAAAAAAAAASYBAADEAAAAAIGtBO5bsD8YnSzb5gnjPwAAAD+cAAAAAAAAAAEnAQAAxAAAAHAl3fop7a8/pGxZRE7+4j8AAAA/nAAAAAAAAAABKAEAAMQAAAD4v/5vJFWvPzyPi4Bf/OI/AAAAP5wAAAAAAAAAASkBAADEAAAAOGzh3cVXrj/GXrjpxvDiPwAAAD+sAAAAAAAAAAEqAQAAxAAAANDlVIZkDq0/XoHqJdju4j8AAAA/vAAAAAAAAAABKwEAAMQAAACgTQc2XCqsP7oLsxYd5+I/AAAAP7wAAAAAAAAAASwBAADEAAAAeLW55VNGqz+Cc0nLUOHiPwAAAD/LAAAAAAAAAAEtAQAAxAAAAHCUCxn4lKo/rritQ3Pd4j8AAAA/ywAAAAAAAAABLgEAAMQAAADYt40KRsqpP0bb33+E2+I/AAAAP+sAAAAAAAAAAS8BAADEAAAA0JbfPeoYqT/e/RG8ldniPwAAAD/rAAAAAAAAAAEwAQAAxAAAANB1MXGOZ6g/Rtvff4Tb4j8AAAA/+gAAAAAAAAABMQEAAMQAAADIVIOkMranP979EbyV2eI/AAAAP/oAAAAAAAAAATIBAADEAAAAGCIU3y9qpz92IET4ptfiPwAAAD8KAQAAAAAAAAEzAQAAxAAAAFjvpBktHqc/pGWocMnT4j8AAAA/CgEAAAAAAAABNAEAAMQAAABYzvZM0WymP3YgRPim1+I/AAAAPygBAAAAAAAAATUBAADEAAAAWK1IgHW7pT92IET4ptfiPwAAAD8oAQAAAAAAAAE2AQAAxAAAABC/CXkcVqU/diBE+KbX4j8AAAA/KAEAAAAAAAABNwEAAMQAAAAoFfsvbdekP3YgRPim1+I/AAAAP0cBAAAAAAAAATgBAADEAAAAIPRMYxEmpD92IET4ptfiPwAAAD9HAQAAAAAAAAE5AQAAxAAAAEhKPhpip6M/pGWocMnT4j8AAAA/RwEAAAAAAAABOgEAAMQAAABIKZBNBvaiP3YgRPim1+I/AAAAP2cBAAAAAAAAATsBAADEAAAAIJFC/f0Roj+Cc0nLUOHiPwAAAD9nAQAAAAAAAAE8AQAAxAAAAEDnM7ROk6E/Ui7lUi7l4j8AAAA/ZwEAAAAAAAABPQEAAMQAAACAkxYi8JWgP7oLsxYd5+I/AAAAP3YBAAAAAAAAAT4BAADEAAAA0G0xJ3yWnz9egeol2O7iPwAAAD92AQAAAAAAAAE/AQAAxAAAAOBgGHi5A50/0rG9vHD64j8AAAA/lQEAAAAAAAABQAEAAMQAAAAgy55Mo6OaP94Ew48aBOM/AAAAP5UBAAAAAAAAAUEBAADEAAAAIIlCs+tAmT/qV8hixA3jPwAAAD+VAQAAAAAAAAFCAQAAxAAAABBH5hk03pc/jM3/cX8V4z8AAAA/tQEAAAAAAAABQwEAAMQAAAAQBYqAfHuWP6JzChjTKOM/AAAAP7UBAAAAAAAAAUQBAADEAAAAcCgMcsqwlT8uSuhUv0fjPwAAAD+1AQAAAAAAAAFFAQAAxAAAAADDLefEGJU/6GUqCs5i4z8AAAA/1AEAAAAAAAABRgEAAMQAAABg5q/YEk6UPziknvvte+M/AAAAP9QBAAAAAAAAAUcBAADEAAAAYKRTP1vrkj8iBUUpH5PjPwAAAD/UAQAAAAAAAAFIAQAAxAAAACC2FDgChpI/CmbrVlCq4z8AAAA/8wEAAAAAAAABSQEAAMQAAADwPnW0VVOSPyAM9vyjveM/AAAAP/MBAAAAAAAAAUoBAADEAAAA0MfVMKkgkj/O1DLfCM/jPwAAAD/zAQAAAAAAAAFLAQAAxAAAAGBi96WjiJE/quLTOZDc4z8AAAA/AwIAAAAAAAABTAEAAMQAAAAgdLieSiORP1irEBz17eM/AAAAPwMCAAAAAAAAAU0BAADEAAAAoA7aE0WLkD82ubF2fPvjPwAAAD8iAgAAAAAAAAFOAQAAxAAAAEBkuAomgY8/QAy3SSYF5D8AAAA/IgIAAAAAAAABTwEAAMQAAABAmfv0GlGOP4b3JWicFOQ/AAAAPyICAAAAAAAAAVABAADEAAAAYM4+3w8hjT80wGJKASbkPwAAAD8yAgAAAAAAAAFRAQAAxAAAAKDxwNBdVow/Es4DpYgz5D8AAAA/MgIAAAAAAAABUgEAAMQAAAAAJwS7UiaLP1i5csP+QuQ/AAAAP1ECAAAAAAAAAVMBAADEAAAAwG0Inu6QiT8Ggq+lY1TkPwAAAD9RAgAAAAAAAAFUAQAAxAAAAMBtCJ7ukIk/7OJV05Rr5D8AAAA/YQIAAAAAAAABVQEAAMQAAADAbQie7pCJP5yrkrX5fOQ/AAAAP2ECAAAAAAAAAVYBAADEAAAAwG0Inu6QiT94uTMQgYrkPwAAAD9wAgAAAAAAAAFXAQAAxAAAAMBtCJ7ukIk/YBraPbKh5D8AAAA/cAIAAAAAAAABWAEAAMQAAAAAXEelR/aJP0p7gGvjuOQ/AAAAP48CAAAAAAAAAVkBAADEAAAAAFxHpUf2iT8y3CaZFNDkPwAAAD+PAgAAAAAAAAFaAQAAxAAAAGB/yZaVK4k/SIIxP2jj5D8AAAA/jwIAAAAAAAABWwEAAMQAAADAbQie7pCJP/ZKbiHN9OQ/AAAAP68CAAAAAAAAAVwBAADEAAAAIJGKjzzGiD/SWA98VALlPwAAAD+vAgAAAAAAAAFdAQAAxAAAAIA4xbP5wIo/urm1qYUZ5T8AAAA/rwIAAAAAAAABXgEAAMQAAACAA4LJBPGLP2iC8ovqKuU/AAAAP84CAAAAAAAAAV8BAADEAAAAoPHA0F1WjD/cssUigzblPwAAAD/OAgAAAAAAAAFgAQAAxAAAAACrvO3B640/rG1hqmA65T8AAAA/zgIAAAAAAAABYQEAAMQAAACAhzr8c7aOPySeNEH5ReU/AAAAP94CAAAAAAAAAWIBAADEAAAAYFL3EX/mjz8u8TkUo0/lPwAAAD/eAgAAAAAAAAFjAQAAxAAAAEDrVyL3VZE/0mZxI15X5T8AAAA//QIAAAAAAAABZAEAAMQAAACwUDat/O2RP650En7lZOU/AAAAP/0CAAAAAAAAAWUBAADEAAAAQC20u664kj/oDHzJsWrlPwAAAD/9AgAAAAAAAAFmAQAAxAAAAOAJMspgg5M/ioKz2Gxy5T8AAAA/HAMAAAAAAAABZwEAAMQAAADA1O7fa7OUP8QaHSQ5eOU/AAAAPxwDAAAAAAAAAWgBAADEAAAAcCgMcsqwlT9okFQz9H/lPwAAAD8cAwAAAAAAAAFpAQAAxAAAAIBqaAuCE5c/rHvDUWqP5T8AAAA/OQMAAAAAAAABagEAAMQAAAAwvoWd4BCYPyCslugCm+U/AAAAPzkDAAAAAAAAAWsBAADEAAAAIIlCs+tAmT/+uTdDiqjlPwAAAD85AwAAAAAAAAFsAQAAxAAAAEBCPtBP1po/qoJ0Je+55T8AAAA/WQMAAAAAAAABbQEAAMQAAABQxvYCv5udP/Bt40NlyeU/AAAAP1kDAAAAAAAAAW4BAADEAAAA8OTQqijJnz84WVJi29jlPwAAAD9ZAwAAAAAAAAFvAQAAxAAAAPD49Kz1LaE/FGfzvGLm5T8AAAA/eAMAAAAAAAABcAEAAMQAAABwf4EEV3eiPywN/mK2+eU/AAAAP3gDAAAAAAAAAXEBAADEAAAAkBfPVF9boz+ePdH5TgXmPwAAAD94AwAAAAAAAAFyAQAAxAAAAFBr7Oa9WKQ/5ChAGMUU5j8AAAA/hwMAAAAAAAABcwEAAMQAAAAQvwl5HFalP8I24XJMIuY/AAAAP4cDAAAAAAAAAXQBAADEAAAAWK1IgHW7pT/MieZF9ivmPwAAAD+nAwAAAAAAAAF1AQAAxAAAABDgt0V4B6Y/QLq53I435j8AAAA/pwMAAAAAAAABdgEAAMQAAABYzvZM0WymP+Qv8etJP+Y/AAAAP6cDAAAAAAAAAXcBAADEAAAAGAFmEtS4pj/kL/HrST/mPwAAAD/GAwAAAAAAAAF4AQAAxAAAADh4BZaA66Y/5C/x60k/5j8AAAA/xgMAAAAAAAABeQEAAMQAAAB4ZkSd2VCnPxJ1VWRsO+Y/AAAAP8YDAAAAAAAAAXoBAADEAAAAyFSDpDK2pz9MDb+vOEHmPwAAAD/WAwAAAAAAAAF7AQAAxAAAACBDwquLG6g/HMhaNxZF5j8AAAA/1gMAAAAAAAABfAEAAMQAAAD47ND0OpqoP+6C9r7zSOY/AAAAP/UDAAAAAAAAAX0BAADEAAAAaFKvf0AyqT/ugva+80jmPwAAAD/1AwAAAAAAAAF+AQAAxAAAAED8vcjvsKk/hKUo+wRH5j8AAAA/BAQAAAAAAAABfwEAAMQAAABIHWyVS2KqPxzIWjcWReY/AAAAPwQEAAAAAAAAAYABAADEAAAAwIJKIFH6qj+EpSj7BEfmPwAAAD8UBAAAAAAAAAGBAQAAxAAAAFBfyC4Dxas/hKUo+wRH5j8AAAA/FAQAAAAAAAABggEAAMQAAABYgHb7XnasP+Qv8etJP+Y/AAAAPzMEAAAAAAAAAYMBAADEAAAAeBjES2darT96UiMoWz3mPwAAAD8zBAAAAAAAAAGEAQAAxAAAAKiwEZxvPq4/bv8dVbEz5j8AAAA/MwQAAAAAAAABhQEAAMQAAAD4v/5vJFWvP2KsGIIHKuY/AAAAP0MEAAAAAAAAAYYBAADEAAAApOf1oew1sD+249ufohjmPwAAAD9DBAAAAAAAAAGHAQAAxAAAAICRBOubtLA/QrMICQoN5j8AAAA/YgQAAAAAAAABiAEAAMQAAACUXSsToCaxP3D4bIEsCeY/AAAAP2IEAAAAAAAAAYkBAADEAAAAxNTKlkxZsT/8x5nqk/3lPwAAAD9yBAAAAAAAAAGKAQAAxAAAAKwpUjukmLE/WFJi29j15T8AAAA/cgQAAAAAAAABiwEAAMQAAABA5SF9+rGxPxRn87xi5uU/AAAAP4EEAAAAAAAAAYwBAADEAAAAnH7Z3/vXsT/+wOgWD9PlPwAAAD+BBAAAAAAAAAGNAQAAxAAAAPgXkUL9/bE/FGBC6d275T8AAAA/oQQAAAAAAAABjgEAAMQAAABUsUil/iOyP8Qhzve9ouU/AAAAP6EEAAAAAAAAAY8BAADEAAAA6GwY51Q9sj+iKL5+wIXlPwAAAD+hBAAAAAAAAAGQAQAAxAAAABDkt2oBcLI/8l+BnFt05T8AAAA/sAQAAAAAAAABkQEAAMQAAAAwW1furaKyP34vrgXDaOU/AAAAP7AEAAAAAAAAAZIBAADEAAAA+Dg/D1mvsj+iIQ2rO1vlPwAAAD/QBAAAAAAAAAGTAQAAxAAAAMQWJzAEvLI/AKzVm4BT5T8AAAA/0AQAAAAAAAABlAEAAMQAAAAgsN6SBeKyP7zAZn0KROU/AAAAP98EAAAAAAAAAZUBAADEAAAAEAVmN10hsz9EkJPmcTjlPwAAAD/fBAAAAAAAAAGWAQAAxAAAAGyeHZpeR7M/mMdWBA0n5T8AAAA/7wQAAAAAAAABlwEAAMQAAAA4fAW7CVSzP/RRH/VRH+U/AAAAP+8EAAAAAAAAAZgBAADEAAAAlBW9HQt6sz+6ubWphRnlPwAAAD/vBAAAAAAAAAGZAQAAxAAAAOiudIAMoLM/pBOrAzIG5T8AAAA/DgUAAAAAAAABmgEAAMQAAACEakTCYrmzP8gFCqmq+OQ/AAAAPw4FAAAAAAAAAZsBAADEAAAAhGpEwmK5sz/gpGN7eeHkPwAAAD8tBQAAAAAAAAGcAQAAxAAAAIRqRMJiubM/+EO9TUjK5D8AAAA/LQUAAAAAAAABnQEAAMQAAABESCzjDcazP25t3xBcq+Q/AAAAPy0FAAAAAAAAAZ4BAADEAAAA6K50gAygsz+yUZ1bTZDkPwAAAD87BQAAAAAAAAGfAQAAxAAAALiMXKG3rLM/hAWID6Zp5D8AAAA/OwUAAAAAAAABoAEAAMQAAABc86Q+toazP5JR3A7LSOQ/AAAAP1oFAAAAAAAAAaEBAADEAAAAlBW9HQt6sz96q9FodzXkPwAAAD9aBQAAAAAAAAGiAQAAxAAAAFzzpD62hrM/zOKUhhIk5D8AAAA/WgUAAAAAAAABowEAAMQAAACUFb0dC3qzPxwaWKStEuQ/AAAAP3kFAAAAAAAAAaQBAADEAAAAyDfV/F9tsz9ADLdJJgXkPwAAAD95BQAAAAAAAAGlAQAAxAAAADh8BbsJVLM/Yv4V75734z8AAAA/eQUAAAAAAAABpgEAAMQAAABsnh2aXkezP8KI3t/j7+M/AAAAP5kFAAAAAAAAAacBAADEAAAA2OJNWAgusz+2NdkMOubjPwAAAD+ZBQAAAAAAAAGoAQAAxAAAAHxJlvUGCLM/5Ho9hVzi4z8AAAA/mQUAAAAAAAABqQEAAMQAAAAgsN6SBeKyP3BKau7D1uM/AAAAP6gFAAAAAAAAAaoBAADEAAAA+Dg/D1mvsj/O1DLfCM/jPwAAAD+oBQAAAAAAAAGrAQAAxAAAAGx9b80ClrI/WqRfSHDD4z8AAAA/yAUAAAAAAAABrAEAAMQAAABABtBJVmOyP7guKDm1u+M/AAAAP8gFAAAAAAAAAa0BAADEAAAAtEoACABKsj9yQ7kaP6zjPwAAAD/XBQAAAAAAAAGuAQAAxAAAABiPMMapMLI/xHp8ONqa4z8AAAA/1wUAAAAAAAABrwEAAMQAAAD4F5FC/f2xP9oZ1gqpg+M/AAAAP+cFAAAAAAAAAbABAADEAAAACMMJnqW+sT8sUZkoRHLjPwAAAD/nBQAAAAAAAAGxAQAAxAAAAOBLahr5i7E/RPDy+hJb4z8AAAA/BgYAAAAAAAABsgEAAMQAAADw9uJ1oUyxP/KxfgnzQeM/AAAAPwYGAAAAAAAAAbMBAADEAAAA4Cq8TZ3asD90LqafsCzjPwAAAD8GBgAAAAAAAAG0AQAAxAAAACT4TIiajrA/AP7SCBgh4z8AAAA/JQYAAAAAAAABtQEAAMQAAADcCQ6BQSmwP+pXyGLEDeM/AAAAPyUGAAAAAAAAAbYBAADEAAAAiHvOsXpurz/Ssb28cPriPwAAAD8lBgAAAAAAAAG3AQAAxAAAADhs4d3FV64/XoHqJdju4j8AAAA/RQYAAAAAAAABuAEAAMQAAAB4GMRLZ1qtP+pQF48/4+I/AAAAP0UGAAAAAAAAAbkBAADEAAAAoE0HNlwqrD92IET4ptfiPwAAAD9FBgAAAAAAAAG6AQAAxAAAAEg+GmKnE6s/DkN2NLjV4j8AAAA/VAYAAAAAAAABuwEAAMQAAAAgpswRny+qP9KqDOnrz+I/AAAAP1QGAAAAAAAAAbwBAADEAAAAAA5/wZZLqT+YEqOdH8riPwAAAD9zBgAAAAAAAAG9AQAAxAAAAIiooDaRs6g/Xno5UlPE4j8AAAA/cwYAAAAAAAABvgEAAMQAAACAh/JpNQKoP/aca45kwuI/AAAAP3MGAAAAAAAAAb8BAADEAAAAOJmzYtycpz+Ov53KdcDiPwAAAD+TBgAAAAAAAAHAAQAAxAAAAPCqdFuDN6c/Xno5UlPE4j8AAAA/kwYAAAAAAAABwQEAAMQAAACgvDVUKtKmPzA11dkwyOI/AAAAP5MGAAAAAAAAAcIBAADEAAAAyBInC3tTpj+YEqOdH8riPwAAAD+iBgAAAAAAAAHDAQAAxAAAAMjxeD4foqU/MDXV2TDI4j8AAAA/ogYAAAAAAAABxAEAAMQAAADgR2r1byOlP2rNPiX9zeI/AAAAP8IGAAAAAAAAAcUBAADEAAAAKBX7L23XpD8C8HBhDsziPwAAAD/CBgAAAAAAAAHGAQAAxAAAAFBr7Oa9WKQ/0qoM6evP4j8AAAA/wgYAAAAAAAABxwEAAMQAAADYBQ5cuMCjP6RlqHDJ0+I/AAAAP+EGAAAAAAAAAcgBAADEAAAA0ORfj1wPoz9G299/hNviPwAAAD/hBgAAAAAAAAHJAQAAxAAAAIjVcrun+KE/jMZOnvrq4j8AAAA/4QYAAAAAAAABygEAAMQAAADo10bgmXygP8ZeuOnG8OI/AAAAPwAHAAAAAAAAAcsBAADEAAAAENi3+2U2nT+YGVRxpPTiPwAAAD8ABwAAAAAAAAHMAQAAxAAAAHB3gbpEppk/pGxZRE7+4j8AAAA/AAcAAAAAAAABzQEAAMQAAABAfCkEKa6WP7C/Xhf4B+M/AAAAPxAHAAAAAAAAAc4BAADEAAAAYOav2BJOlD+Mzf9xfxXjPwAAAD8QBwAAAAAAAAHPAQAAxAAAACC2FDgChpI/dC6mn7As4z8AAAA/LwcAAAAAAAAB0AEAAMQAAABA61ci91WRP9C/H2R6T+M/AAAAPy8HAAAAAAAAAdEBAADEAAAAYCCbDOwlkD9clv2gZm7jPwAAAD8/BwAAAAAAAAHSAQAAxAAAAECZ+/QaUY4/FLI/VnWJ4z8AAAA/PwcAAAAAAAAB0wEAAMQAAACAA4LJBPGLP2bws0eVouM/AAAAP00HAAAAAAAAAdQBAADEAAAAQEqGrKBbij+I6cPAkr/jPwAAAD9NBwAAAAAAAAHVAQAAxAAAAGB/yZaVK4k/cEpq7sPW4z8AAAA/bAcAAAAAAAAB1gEAAMQAAADAHpNVdJuFP1irEBz17eM/AAAAP2wHAAAAAAAAAdcBAADEAAAAAIkZKl47gz+eln86a/3jPwAAAD9sBwAAAAAAAAHYAQAAxAAAAODPHQ36pYE/eqQglfIK5D8AAAA/jAcAAAAAAAAB2QEAAMQAAACgFiLwlRCAP+7U8yuLFuQ/AAAAP4wHAAAAAAAAAdoBAADEAAAAALtMpmP2fD+USis7Rh7kPwAAAD+MBwAAAAAAAAHbAQAAxAAAAEAl03pNlno/cFjMlc0r5D8AAAA/qwcAAAAAAAAB3AEAAMQAAAAAbNdd6QB5P0xmbfBUOeQ/AAAAP6sHAAAAAAAAAd0BAADEAAAAAGzXXekAeT/K6UVal07kPwAAAD+rBwAAAAAAAAHeAQAAxAAAAMABUYn/YHs/erKCPPxf5D8AAAA/uwcAAAAAAAAB3wEAAMQAAADAAVGJ/2B7P2ATKWotd+Q/AAAAP7sHAAAAAAAAAeABAADEAAAAAN7Ol7ErfD/glgHUb4zkPwAAAD/aBwAAAAAAAAHhAQAAxAAAAICXyrQVwX0/pgVJXCix5D8AAAA/2gcAAAAAAAAB4gEAAMQAAAAg85/+R9uAPwSXwiDy0+Q/AAAAP+kHAAAAAAAAAeMBAADEAAAAYKybG6xwgj8kkNKZ7/DkPwAAAD/pBwAAAAAAAAHkAQAAxAAAAACJGSpeO4M/RoniEu0N5T8AAAA/+QcAAAAAAAAB5QEAAMQAAADgU9Y/aWuEP5jHVgQNJ+U/AAAAP/kHAAAAAAAAAeYBAADEAAAAwB6TVXSbhT+sbWGqYDrlPwAAAD8YCAAAAAAAAAHnAQAAxAAAAED7EGQmZoY/AKzVm4BT5T8AAAA/GAgAAAAAAAAB6AEAAMQAAACAtAyBivuHPxZS4EHUZuU/AAAAPxgIAAAAAAAAAekBAADEAAAAYH/JlpUriT/QbSL34oHlPwAAAD84CAAAAAAAAAHqAQAAxAAAAAAnBLtSJos/5hMtnTaV5T8AAAA/OAgAAAAAAAAB6wEAAMQAAAAg4P/XtruMPwgNPRY0suU/AAAAPzgIAAAAAAAAAewBAADEAAAAwHV5A80bjz9mnrba/dTlPwAAAD9HCAAAAAAAAAHtAQAAxAAAANCFeZfxvZA//MeZ6pP95T8AAAA/RwgAAAAAAAAB7gEAAMQAAACQ2ZYpULuRPyoUrzY7JOY/AAAAP2YIAAAAAAAAAe8BAADEAAAAQC20u664kj8cyFo3FkXmPwAAAD9mCAAAAAAAAAHwAQAAxAAAAMDU7t9rs5Q/nEszoVha5j8AAAA/ZggAAAAAAAAB8QEAAMQAAADQWKcS23iXP5xLM6FYWuY/AAAAP3YIAAAAAAAAAfIBAADEAAAA0FinEtt4lz+cSzOhWFrmPwAAAD92CAAAAAAAAAHzAQAAxAAAANBYpxLbeJc/nEszoVha5j8AAAA/dggAAAAAAAAB9AEAAMQAAADQWKcS23iXP5xLM6FYWuY/AAAAP5UIAAAAAAAAAfUBAADEAAAAFCwmYJYcsD/qUBePP+PiPwAAAD8AAAAAAAAAAAH2AQAAxAAAABQsJmCWHLA/6lAXjz/j4j8AAAA/EAAAAAAAAAAB9wEAAMQAAAAULCZglhywP+pQF48/4+I/AAAAPxAAAAAAAAAAAfgBAADEAAAAFCwmYJYcsD/qUBePP+PiPwAAAD8gAAAAAAAAAAH5AQAAxAAAABQsJmCWHLA/6lAXjz/j4j8AAAA/IAAAAAAAAAAB+gEAAMQAAAAULCZglhywP+pQF48/4+I/AAAAPyAAAAAAAAAAAfsBAADEAAAAFCwmYJYcsD/qUBePP+PiPwAAAD8gAAAAAAAAAAH8AQAAxAAAABQsJmCWHLA/6lAXjz/j4j8AAAA/PwAAAAAAAAAB/QEAAMQAAAAEolvRSQ2xP6RsWURO/uI/AAAAP14AAAAAAAAAAf4BAADEAAAAUJCa2KJysT+kbFlETv7iPwAAAD9eAAAAAAAAAAH/AQAAxAAAANCg8b5Qy7E/PI+LgF/84j8AAAA/XgAAAAAAAAABAAIAAMQAAADobBjnVD2yPy48hq218uI/AAAAP30AAAAAAAAAAQECAADEAAAAbH1vzQKWsj+Mxk6e+uriPwAAAD99AAAAAAAAAAECAgAAxAAAAEQnfhayFLM/diBE+KbX4j8AAAA/fQAAAAAAAAABAwIAAMQAAAAo0YxfYZOzP2rNPiX9zeI/AAAAP40AAAAAAAAAAQQCAADEAAAAAHubqBAStD8k4s8Gh77iPwAAAD+NAAAAAAAAAAEFAgAAxAAAAAicSXVsw7Q/bMaNUXij4j8AAAA/rAAAAAAAAAABBgIAAMQAAAAInEl1bMO0P2zGjVF4o+I/AAAAP6wAAAAAAAAAAQcCAADEAAAACJxJdWzDtD9sxo1ReKPiPwAAAD+sAAAAAAAAAAEIAgAAxAAAAAicSXVsw7Q/bMaNUXij4j8AAAA/rAAAAAAAAAABCQIAAMQAAAB0BzpcT6WxPxRZkRVZkeU/AAAAPwAAAAAAAAAAAQoCAADEAAAAdAc6XE+lsT8UWZEVWZHlPwAAAD8QAAAAAAAAAAELAgAAxAAAAHQHOlxPpbE/FFmRFVmR5T8AAAA/EAAAAAAAAAABDAIAAMQAAAB0BzpcT6WxPxRZkRVZkeU/AAAAPy8AAAAAAAAAAQ0CAADEAAAAMFtX7q2isj8es0e8h8XlPwAAAD8vAAAAAAAAAAEOAgAAxAAAAJT0DlGvyLI/OFlSYtvY5T8AAAA/LwAAAAAAAAABDwIAAMQAAADojcazsO6yP07/XAgv7OU/AAAAP04AAAAAAAAAARACAADEAAAAyDfV/F9tsz/Y1TpFGwvmPwAAAD9OAAAAAAAAAAERAgAAxAAAAMhYg8m7HrQ/BiJQkcIx5j8AAAA/TgAAAAAAAAABEgIAAMQAAAD48NAZxAK1P6ieOHQCZOY/AAAAP14AAAAAAAAAARMCAADEAAAAfCLWzM0Mtj/iPVOTU5TmPwAAAD9eAAAAAAAAAAEUAgAAxAAAAKC6Ix3W8LY/bBQx0D+z5j8AAAA/fQAAAAAAAAABFQIAAMQAAACguiMd1vC2P2wUMdA/s+Y/AAAAP30AAAAAAAAAARYCAADEAAAAoLojHdbwtj9sFDHQP7PmPwAAAD99AAAAAAAAAAEXAgAAxAAAAKC6Ix3W8LY/bBQx0D+z5j8AAAA/nQAAAAAAAAABGAIAAMQAAAAk+EyImo6wP16Im/lcGeM/AAAAPwAAAAAAAAAAARkCAADEAAAAJPhMiJqOsD9eiJv5XBnjPwAAAD8QAAAAAAAAAAEaAgAAxAAAACT4TIiajrA/Xoib+VwZ4z8AAAA/EAAAAAAAAAABGwIAAMQAAAAk+EyImo6wP16Im/lcGeM/AAAAPyAAAAAAAAAAARwCAADEAAAAJPhMiJqOsD9eiJv5XBnjPwAAAD8gAAAAAAAAAAEdAgAAxAAAACT4TIiajrA/Xoib+VwZ4z8AAAA/IAAAAAAAAAABHgIAAMQAAAAk+EyImo6wP16Im/lcGeM/AAAAPyAAAAAAAAAAAR8CAADEAAAAJPhMiJqOsD9eiJv5XBnjPwAAAD8/AAAAAAAAAAEgAgAAxAAAACT4TIiajrA/Xoib+VwZ4z8AAAA/PwAAAAAAAAABIQIAAMQAAACsKVI7pJixPyTwMa6QE+M/AAAAP14AAAAAAAAAASICAADEAAAA0KDxvlDLsT+8EmTqoRHjPwAAAD9eAAAAAAAAAAEjAgAAxAAAAFSxSKX+I7I/vBJk6qER4z8AAAA/fQAAAAAAAAABJAIAAMQAAADUwZ+LrHyyP6RsWURO/uI/AAAAP30AAAAAAAAAASUCAADEAAAA+Dg/D1mvsj9o1O/4gfjiPwAAAD99AAAAAAAAAAEmAgAAxAAAAOiNxrOw7rI/APchNZP24j8AAAA/jQAAAAAAAAABJwIAAMQAAACkwDV5szqzP16B6iXY7uI/AAAAP40AAAAAAAAAASgCAADEAAAA6K50gAygsz/qUBePP+PiPwAAAD+sAAAAAAAAAAEpAgAAxAAAAOAD/CRk37M/diBE+KbX4j8AAAA/rAAAAAAAAAABKgIAAMQAAABcFFMLEji0P5gSo50fyuI/AAAAP7wAAAAAAAAAASsCAADEAAAA4CSq8b+QtD/2nGuOZMLiPwAAAD+8AAAAAAAAAAEsAgAAxAAAAGQ1Adht6bQ/VCc0f6m64j8AAAA/zAAAAAAAAAABLQIAAMQAAAAQvfdByHS1Pw48xWAzq+I/AAAAP9sAAAAAAAAAAS4CAADEAAAAsETuqyIAtj8E6b+NiaHiPwAAAD/bAAAAAAAAAAEvAgAAxAAAAJDu/PTRfrY/YHOIfs6Z4j8AAAA/6wAAAAAAAAABMAIAAMQAAAA8dvNeLAq3P+xCtec1juI/AAAAP+sAAAAAAAAAATECAADEAAAAdLm5Ct2utz94EuJQnYLiPwAAAD/6AAAAAAAAAAEyAgAAxAAAAOgemJXiRrg/+o4J51pt4j8AAAA/+gAAAAAAAAABMwIAAMQAAADIyKbekcW4P7KjmsjkXeI/AAAAPxoBAAAAAAAAATQCAADEAAAAoHK1J0FEuT/UlfltXVDiPwAAAD8aAQAAAAAAAAE1AgAAxAAAAByDDA7vnLk/+IdYE9ZC4j8AAAA/KQEAAAAAAAABNgIAAMQAAADctXvT8ei5P4RXhXw9N+I/AAAAPykBAAAAAAAAATcCAADEAAAA/CwbV54buj+oSeQhtiniPwAAAD85AQAAAAAAAAE4AgAAxAAAAFzG0rmfQbo/brF61ukj4j8AAAA/OQEAAAAAAAABOQIAAMQAAACAPXI9THS6P2JedQNAGuI/AAAAP1gBAAAAAAAAAToCAADEAAAAPHDhAk/Auj9YC3AwlhDiPwAAAD9YAQAAAAAAAAE7AgAAxAAAANArsUSl2bo/TLhqXewG4j8AAAA/WAEAAAAAAAABPAIAAMQAAACYCZllUOa6PxIgARIgAeI/AAAAP3cBAAAAAAAAAT0CAADEAAAAwIA46fwYuz8Izfs+dvfhPwAAAD93AQAAAAAAAAE+AgAAxAAAAEw8CCtTMrs//Hn2a8zt4T8AAAA/dwEAAAAAAAABPwIAAMQAAADk99dsqUu7P8LhjCAA6OE/AAAAP4cBAAAAAAAAAUACAADEAAAAQJGPz6pxuz+ISSPVM+LhPwAAAD+HAQAAAAAAAAFBAgAAxAAAANBMXxEBi7s/HmxVEUXg4T8AAAA/hwEAAAAAAAABQgIAAMQAAAAs5hZ0ArG7P0BetLa90uE/AAAAP6QBAAAAAAAAAUMCAADEAAAAxKHmtVjKuz/YgObyztDhPwAAAD+kAQAAAAAAAAFEAgAAxAAAABw7nhha8Ls/bqMYL+DO4T8AAAA/pAEAAAAAAAABRQIAAMQAAACw9m1asAm8P57ofKcCy+E/AAAAP8QBAAAAAAAAAUYCAADEAAAAaCndH7NVvD9kUBNcNsXhPwAAAD/EAQAAAAAAAAFHAgAAxAAAAOw5NAZhrrw/kpV31FjB4T8AAAA/4wEAAAAAAAABSAIAAMQAAADUjruquO28Px5lpD3AteE/AAAAP+MBAAAAAAAAAUkCAADEAAAA/AVbLmUgvT/kzDry86/hPwAAAD/jAQAAAAAAAAFKAgAAxAAAAFifEpFmRr0/FBKfahas4T8AAAA/AgIAAAAAAAABSwIAAMQAAAC0OMrzZ2y9Pwi/mZdsouE/AAAAPwICAAAAAAAAAUwCAADEAAAAcGs5uWq4vT9kSWKIsZrhPwAAAD8CAgAAAAAAAAFNAgAAxAAAAOx7kJ8YEb4/LLH4POWU4T8AAAA/IQIAAAAAAAABTgIAAMQAAABAas+mcXa+P8TTKnn2kuE/AAAAPyECAAAAAAAAAU8CAADEAAAA9Jw+bHTCvj8gXvNpO4vhPwAAAD8hAgAAAAAAAAFQAgAAxAAAAECLfXPNJ78/5sWJHm+F4T8AAAA/MQIAAAAAAAABUQIAAMQAAAD8vew40HO/P3KVtofWeeE/AAAAPzECAAAAAAAAAVICAADEAAAAtPBb/tK/vz84/Uw8CnThPwAAAD9QAgAAAAAAAAFTAgAAxAAAAGJeQZPrGMA//mTj8D1u4T8AAAA/UAIAAAAAAAABVAIAAMQAAACI1eAWmEvAPy6qR2lgauE/AAAAP1ACAAAAAAAAAVUCAADEAAAAyl0MCu93wD+6eXTSx17hPwAAAD9vAgAAAAAAAAFWAgAAxAAAACT3w2zwncA/unl00sde4T8AAAA/bwIAAAAAAAABVwIAAMQAAACgoQc/nL3AP64mb/8dVeE/AAAAP28CAAAAAAAAAVgCAADEAAAAwhinwkjwwD8MsTfwYk3hPwAAAD+PAgAAAAAAAAFZAgAAxAAAAB6yXiVKFsE/xMXI0ew94T8AAAA/jwIAAAAAAAABWgIAAMQAAAB+SxaISzzBP37aWbN2LuE/AAAAP48CAAAAAAAAAVsCAADEAAAADgfmyaFVwT+izLhY7yDhPwAAAD+eAgAAAAAAAAFcAgAAxAAAALrTQXuiaME/XuFJOnkR4T8AAAA/ngIAAAAAAAABXQIAAMQAAABqoJ0so3vBP64YDVgUAOE/AAAAP74CAAAAAAAAAV4CAADEAAAAjhc9sE+uwT866DnBe/TgPwAAAD++AgAAAAAAAAFfAgAAxAAAAIJsxFSn7cE/jB/93hbj4D8AAAA/vgIAAAAAAAABYAIAAMQAAABywUv5/izCP3Z58jjDz+A/AAAAP90CAAAAAAAAAWECAADEAAAAXhbTnVZswj/IsLVWXr7gPwAAAD/dAgAAAAAAAAFiAgAAxAAAADJaztIDssI/Guh4dPms4D8AAAA/3QIAAAAAAAABYwIAAMQAAAC2aiW5sQrDP3ZyQWU+peA/AAAAP+wCAAAAAAAAAWQCAADEAAAANnt8n19jwz8CQm7OpZngPwAAAD/sAgAAAAAAAAFlAgAAxAAAAO6t62Rir8M/YMw2v+qR4D8AAAA/DAMAAAAAAAABZgIAAMQAAADC8eaZD/XDP1R5MexAiOA/AAAAPwwDAAAAAAAAAWcCAADEAAAAzlf6rREuxD/gSF5VqHzgPwAAAD8bAwAAAAAAAAFoAgAAxAAAAGITyu9nR8Q/Do7Czcp44D8AAAA/GwMAAAAAAAABaQIAAMQAAAAO4CWhaFrEP8qiU69UaeA/AAAAPysDAAAAAAAAAWoCAADEAAAAuqyBUmltxD9WcoAYvF3gPwAAAD8rAwAAAAAAAAFrAgAAxAAAAFJoUZS/hsQ/svxICQFW4D8AAAA/SgMAAAAAAAABbAIAAMQAAAD6NK1FwJnEPxCHEfpFTuA/AAAAP0oDAAAAAAAAAW0CAADEAAAAqgEJ98CsxD8+zHVyaErgPwAAAD9KAwAAAAAAAAFuAgAAxAAAAHLf8BdsucQ/nFY+Y61C4D8AAAA/SgMAAAAAAAABbwIAAMQAAAAirEzJbMzEP2K+1BfhPOA/AAAAP1oDAAAAAAAAAXACAADEAAAAmlaQmxjsxD/ASJ0IJjXgPwAAAD9aAwAAAAAAAAFxAgAAxAAAAPbvR/4ZEsU/svWXNXwr4D8AAAA/eQMAAAAAAAABcgIAAMQAAACKqxdAcCvFPxCAYCbBI+A/AAAAP3kDAAAAAAAAAXMCAADEAAAAOnhz8XA+xT8+xcSe4x/gPwAAAD+JAwAAAAAAAAF0AgAAxAAAAM4zQzPHV8U/1uf22vQd4D8AAAA/iQMAAAAAAAABdQIAAMQAAABC3oYFc3fFP5xPjY8oGOA/AAAAP5kDAAAAAAAAAXYCAADEAAAAuojK1x6XxT+cT42PKBjgPwAAAD+ZAwAAAAAAAAF3AgAAxAAAABYigjogvcU/YrcjRFwS4D8AAAA/uQMAAAAAAAABeAIAAMQAAABWqq0td+nFPygfuviPDOA/AAAAP7kDAAAAAAAAAXkCAADEAAAA5mV9b80Cxj+VIjI8Ef7fPwAAAD/YAwAAAAAAAAF6AgAAxAAAAEb/NNLOKMY/rcGLDuDm3z8AAAA/2AMAAAAAAAABewIAAMQAAACGh2DFJVXGPw1MVP8k398/AAAAP9gDAAAAAAAAAXwCAADEAAAAWstb+tKaxj+XG4FojNPfPwAAAD/3AwAAAAAAAAF9AgAAxAAAAJpTh+0px8Y/r7raOlu83z8AAAA/9wMAAAAAAAABfgIAAMQAAADCyiZx1vnGPw1FoyugtN8/AAAAP/cDAAAAAAAAAX8CAADEAAAAAlNSZC0mxz9pz2sc5azfPwAAAD8HBAAAAAAAAAGAAgAAxAAAAELbfVeEUsc/PYoHpMKw3z8AAAA/BwQAAAAAAAABgQIAAMQAAACCY6lK237HP/eemIVMod8/AAAAPyYEAAAAAAAAAYICAADEAAAA/g3tHIeexz+xsyln1pHfPwAAAD8mBAAAAAAAAAGDAgAAxAAAAI7JvF7dt8c/mw0fwYJ+3z8AAAA/JgQAAAAAAAABhAIAAMQAAABWp6R/iMTHP/mX57HHdt8/AAAAP0UEAAAAAAAAAYUCAADEAAAAVqekf4jExz/JUoM5pXrfPwAAAD9FBAAAAAAAAAGGAgAAxAAAAFanpH+IxMc/J91LKupy3z8AAAA/RQQAAAAAAAABhwIAAMQAAADyp9kIhWXHPyfWmlZlSN8/AAAAP1UEAAAAAAAAAYgCAADEAAAA9uw+UCvtxj8/bkNVrwbfPwAAAD9VBAAAAAAAAAGJAgAAxAAAAPbsPlAr7cY/P25DVa8G3z8AAAA/dAQAAAAAAAABigIAAMQAAAD27D5QK+3GPz9uQ1WvBt8/AAAAP3QEAAAAAAAAAYsCAADEAAAA9uw+UCvtxj8/bkNVrwbfPwAAAD+EBAAAAAAAAAGMAgAAxAAAAJ/D9VQaidA/cUlAAPdI2j8AAAA/AAAAAAAAAAABjQIAAMQAAACfw/VUGonQP3FJQAD3SNo/AAAAPx8AAAAAAAAAAY4CAADEAAAAn8P1VBqJ0D9xSUAA90jaPwAAAD8fAAAAAAAAAAGPAgAAxAAAAJ/D9VQaidA/cUlAAPdI2j8AAAA/LwAAAAAAAAABkAIAAMQAAACfw/VUGonQP3FJQAD3SNo/AAAAPy8AAAAAAAAAAZECAADEAAAAn8P1VBqJ0D9xSUAA90jaPwAAAD8vAAAAAAAAAAGSAgAAxAAAAJ/D9VQaidA/cUlAAPdI2j8AAAA/LwAAAAAAAAABkwIAAMQAAACfw/VUGonQP3FJQAD3SNo/AAAAPz4AAAAAAAAAAZQCAADEAAAAn8P1VBqJ0D9xSUAA90jaPwAAAD8+AAAAAAAAAAGVAgAAxAAAAJ/D9VQaidA/cUlAAPdI2j8AAAA/PgAAAAAAAAABlgIAAMQAAACfw/VUGonQP3FJQAD3SNo/AAAAPz4AAAAAAAAAAZcCAADEAAAAn8P1VBqJ0D9xSUAA90jaPwAAAD9eAAAAAAAAAAGYAgAAxAAAAAtVHAlDU9A/0cWmSTLs2T8AAAA/fQAAAAAAAAABmQIAAMQAAAAjZqh47UzQP+VkABwB1dk/AAAAP40AAAAAAAAAAZoCAADEAAAAzX/6H21D0D//A1ruz73ZPwAAAD+NAAAAAAAAAAGbAgAAxAAAAAOiEv/BNtA/dS18seOe2T8AAAA/rAAAAAAAAAABnAIAAMQAAADJzPAV7CbQP7kROvzUg9k/AAAAP6wAAAAAAAAAAZ0CAADEAAAAGwCVZOsT0D9H4WZlPHjZPwAAAD+7AAAAAAAAAAGeAgAAxAAAAFEirUNAB9A/60/toHJV2T8AAAA/uwAAAAAAAAABnwIAAMQAAABGq6Ikf+jPPy80q+tjOtk/AAAAP8sAAAAAAAAAAaACAADEAAAAAiN3MSi8zz/pSDzN7SrZPwAAAD/LAAAAAAAAAAGhAgAAxAAAAKqJv84mls8/MS36F98P2T8AAAA/6gAAAAAAAAABogIAAMQAAABK8AdsJXDPP4+3wggkCNk/AAAAP+oAAAAAAAAAAaMCAADEAAAAujQ4Ks9Wzz95Ebhi0PTYPwAAAD/qAAAAAAAAAAGkAgAAxAAAAFqbgMfNMM8/Y2utvHzh2D8AAAA/+gAAAAAAAAABpQIAAMQAAABqRvkidvHOP3sKB49Lytg/AAAAPwoBAAAAAAAAAaYCAADEAAAAYuDlDnS4zj97CgePS8rYPwAAAD8KAQAAAAAAAAGnAgAAxAAAAMa+ArkbZs4/A9oz+LK+2D8AAAA/KAEAAAAAAAABqAIAAMQAAABevzdCGAfOP2Fk/Oj3ttg/AAAAPygBAAAAAAAAAakCAADEAAAAbmqwncDHzT+/7sTZPK/YPwAAAD8oAQAAAAAAAAGqAgAAxAAAAGYEnYm+js0/G3mNyoGn2D8AAAA/RwEAAAAAAAABqwIAAMQAAAB2rxXlZk/NPxt5jcqBp9g/AAAAP0cBAAAAAAAAAawCAADEAAAAomsasLkJzT+pSLoz6ZvYPwAAAD9HAQAAAAAAAAGtAgAAxAAAAJYFB5y30Mw/BdOCJC6U2D8AAAA/VwEAAAAAAAABrgIAAMQAAAByjmcYC57MPzMY55xQkNg/AAAAP1cBAAAAAAAAAa8CAADEAAAAFvWvtQl4zD/B5xMGuITYPwAAAD92AQAAAAAAAAGwAgAAxAAAAJ5KbONdWMw/S7dAbx952D8AAAA/dgEAAAAAAAABsQIAAMQAAAAqoCgRsjjMP3v8pOdBddg/AAAAP3YBAAAAAAAAAbICAADEAAAArvXkPgYZzD9Lt0BvH3nYPwAAAD+VAQAAAAAAAAGzAgAAxAAAAFJcLdwE88s/e/yk50F12D8AAAA/lQEAAAAAAAABtAIAAMQAAAD6wnV5A83LP6tBCWBkcdg/AAAAP5UBAAAAAAAAAbUCAADEAAAAmim+FgKnyz+rQQlgZHHYPwAAAD+lAQAAAAAAAAG2AgAAxAAAACJ/ekRWh8s/e/yk50F12D8AAAA/pQEAAAAAAAABtwIAAMQAAAAyKvOf/kfLP6tBCWBkcdg/AAAAP8QBAAAAAAAAAbgCAADEAAAAlggQSqb1yj+rQQlgZHHYPwAAAD/EAQAAAAAAAAG5AgAAxAAAAMLEFBX5r8o/wecTBriE2D8AAAA/1AEAAAAAAAABugIAAMQAAAAmozG/oF3KP5Gir42ViNg/AAAAP9QBAAAAAAAAAbsCAADEAAAANk6qGkkeyj/XjR6sC5jYPwAAAD/jAQAAAAAAAAG8AgAAxAAAAGYKr+Wb2Mk/eQNWu8af2D8AAAA/4wEAAAAAAAABvQIAAMQAAAB2tSdBRJnJPxt5jcqBp9g/AAAAPwMCAAAAAAAAAb4CAADEAAAATj6IvZdmyT9hZPzo97bYPwAAAD8DAgAAAAAAAAG/AgAAxAAAAH76jIjqIMk/YWT86Pe22D8AAAA/AwIAAAAAAAABwAIAAMQAAAA6cmGVk/TIP0vFohYpztg/AAAAPyICAAAAAAAAAcECAADEAAAA+uk1ojzIyD+RsBE1n93YPwAAAD8iAgAAAAAAAAHCAgAAxAAAAEod2vA7tcg/p1Yc2/Lw2D8AAAA/IgIAAAAAAAABwwIAAMQAAADScpYekJXIP+tBi/loANk/AAAAPzECAAAAAAAAAcQCAADEAAAAWshSTOR1yD8xLfoX3w/ZPwAAAD8xAgAAAAAAAAHFAgAAxAAAAOYdD3o4Vsg/jb5z3Kgy2T8AAAA/UQIAAAAAAAABxgIAAMQAAAA2UbPIN0PIP0fatZG3Tdk/AAAAP1ECAAAAAAAAAccCAADEAAAAppXjhuEpyD93JsvdXnTZPwAAAD9RAgAAAAAAAAHIAgAAxAAAANq3+2U2Hcg/oXLgKQab2T8AAAA/cAIAAAAAAAAByQIAAMQAAAB6HkQDNffHP+VkABwB1dk/AAAAP3ACAAAAAAAAAcoCAADEAAAAzlHoUTTkxz8tVyAO/A7aPwAAAD9wAgAAAAAAAAHLAgAAxAAAAOpidMHe3cc/E793D7JQ2j8AAAA/jwIAAAAAAAABzAIAAMQAAAA6lhgQ3srHP8nhaphFlto/AAAAP48CAAAAAAAAAc0CAADEAAAAqtpIzoexxz8T1IqKQNDaPwAAAD+PAgAAAAAAAAHOAgAAxAAAAN78YK3cpMc/45XX5aL+2j8AAAA/nwIAAAAAAAABzwIAAMQAAAAyMAX825HHP+GciLknKds/AAAAP58CAAAAAAAAAdACAADEAAAATkGRa4aLxz9rc2b2E0jbPwAAAD++AgAAAAAAAAHRAgAAxAAAANKWTZnaa8c/UdQMJEVf2z8AAAA/vgIAAAAAAAAB0gIAAMQAAAAmyvHn2VjHP5e/e0K7bts/AAAAP84CAAAAAAAAAdMCAADEAAAAJsrx59lYxz87NbNRdnbbPwAAAD/OAgAAAAAAAAHUAgAAxAAAACbK8efZWMc/9VD1BoWR2z8AAAA/3QIAAAAAAAAB1QIAAMQAAADSlk2Z2mvHP2eByJ0dnds/AAAAP90CAAAAAAAAAdYCAADEAAAAonQ1uoV4xz/DEkJi57/bPwAAAD/9AgAAAAAAAAHXAgAAxAAAAIJjqUrbfsc/27hMCDvT2z8AAAA//QIAAAAAAAAB2AIAAMQAAAAyMAX825HHP2mPKkUn8ts/AAAAP/0CAAAAAAAAAdkCAADEAAAATkGRa4aLxz/FIKQJ8RTcPwAAAD8cAwAAAAAAAAHaAgAAxAAAAP4N7RyHnsc/281fg8lS3D8AAAA/HAMAAAAAAAAB2wIAAMQAAADC69Q9MqvHP8E1t4R/lNw/AAAAPxwDAAAAAAAAAdwCAADEAAAAqtpIzoexxz+nnQ6GNdbcPwAAAD87AwAAAAAAAAHdAgAAxAAAAHK4MO8yvsc/M3udlqYf3T8AAAA/OwMAAAAAAAAB3gIAAMQAAAByuDDvMr7HP0koWRB/Xd0/AAAAPzsDAAAAAAAAAd8CAADEAAAABnQAMYnXxz9HLwrkA4jdPwAAAD9LAwAAAAAAAAHgAgAAxAAAAM5R6FE05Mc/X9UUileb3T8AAAA/SwMAAAAAAAAB4QIAAMQAAAB6HkQDNffHP0U2u7eIst0/AAAAP2oDAAAAAAAAAeICAADEAAAARvwrJOADyD8tl2HlucndPwAAAD9qAwAAAAAAAAHjAgAAxAAAAPbIh9XgFsg/c4LQAzDZ3T8AAAA/agMAAAAAAAAB5AIAAMQAAACmleOG4SnIP1vjdjFh8N0/AAAAP4kDAAAAAAAAAeUCAADEAAAAUmI/OOI8yD/PE0rI+fvdPwAAAD+JAwAAAAAAAAHmAgAAxAAAABpAJ1mNScg/E/+45m8L3j8AAAA/iQMAAAAAAAAB5wIAAMQAAADGDIMKjlzIP1/qJwXmGt4/AAAAP6gDAAAAAAAAAegCAADEAAAAdtneu45vyD+5e6HJrz3ePwAAAD+oAwAAAAAAAAHpAgAAxAAAACamOm2Pgsg/cZfjfr5Y3j8AAAA/qAMAAAAAAAAB6gIAAMQAAADugyKOOo/IP80oXUOIe94/AAAAP8gDAAAAAAAAAesCAADEAAAAnlB+PzuiyD+HRJ/4lpbePwAAAD/IAwAAAAAAAAHsAgAAxAAAAEod2vA7tcg/49UYvWC53j8AAAA/yAMAAAAAAAAB7QIAAMQAAAAS+8ER58HIP/l7I2O0zN4/AAAAP9cDAAAAAAAAAe4CAADEAAAApraRUz3byD9XDZ0nfu/ePwAAAD/XAwAAAAAAAAHvAgAAxAAAAHKUeXTo58g/3+N6ZGoO3z8AAAA/9wMAAAAAAAAB8AIAAMQAAAACUEm2PgHJP8dEIZKbJd8/AAAAP/cDAAAAAAAAAfECAADEAAAAfvqMiOogyT+FYGNHqkDfPwAAAD/3AwAAAAAAAAHyAgAAxAAAAA62XMpAOsk/ETdBhJZf3z8AAAA/BgQAAAAAAAAB8wIAAMQAAABqTxQtQmDJP/mX57HHdt8/AAAAPwYEAAAAAAAAAfQCAADEAAAAptc/IJmMyT8n5Pz9bp3fPwAAAD8lBAAAAAAAAAH1AgAAxAAAAGYKr+Wb2Mk/PYoHpMKw3z8AAAA/JQQAAAAAAAAB9gIAAMQAAABSXzaK8xfKPyXrrdHzx98/AAAAPzUEAAAAAAAAAfcCAADEAAAA0m+NcKFwyj9n1hzwadffPwAAAD81BAAAAAAAAAH4AgAAxAAAADpvWOekz8o/O5G4d0fb3z8AAAA/VAQAAAAAAAAB+QIAAMQAAAD2ocespxvLP63Biw7g5t8/AAAAP1QEAAAAAAAAAfoCAADEAAAAqtQ2cqpnyz8j8l6lePLfPwAAAD9UBAAAAAAAAAH7AgAAxAAAAJopvhYCp8s/86z6LFb23z8AAAA/dAQAAAAAAAAB/AIAAMQAAADesekJWdPLP7Tu5mH3AOA/AAAAP3QEAAAAAAAAAf0CAADEAAAAOkuhbFr5yz+07uZh9wDgPwAAAD90BAAAAAAAAAH+AgAAxAAAAMoGca6wEsw/xWeWtDP63z8AAAA/gwQAAAAAAAAB/wIAAMQAAABCsbSAXDLMP5UiMjwR/t8/AAAAP4MEAAAAAAAAAQADAADEAAAA8n0QMl1FzD8j8l6lePLfPwAAAD+iBAAAAAAAAAEBAwAAxAAAAGooVAQJZcw/86z6LFb23z8AAAA/ogQAAAAAAAABAgMAAMQAAADi0pfWtITMP7Tu5mH3AOA/AAAAP6IEAAAAAAAAAQMDAADEAAAAco5nGAuezD+GqYLp1ATgPwAAAD+yBAAAAAAAAAEEAwAAxAAAACJbw8kLscw/7oZQrcMG4D8AAAA/sgQAAAAAAAABBQMAAMQAAADqOKvqtr3MP4apgunUBOA/AAAAP7IEAAAAAAAAAQYDAADEAAAAlgUHnLfQzD+GqYLp1ATgPwAAAD/RBAAAAAAAAAEHAwAAxAAAACrB1t0N6sw/HMy0JeYC4D8AAAA/0QQAAAAAAAABCAMAAMQAAACiaxqwuQnNPxzMtCXmAuA/AAAAP9EEAAAAAAAAAQkDAADEAAAAUjh2YboczT+VIjI8Ef7fPwAAAD/xBAAAAAAAAAEKAwAAxAAAAMriuTNmPM0/tO7mYfcA4D8AAAA/8QQAAAAAAAABCwMAAMQAAADuWVm3Em/NP7Tu5mH3AOA/AAAAPxAFAAAAAAAAAQwDAADEAAAA3q7gW2quzT8czLQl5gLgPwAAAD8QBQAAAAAAAAENAwAAxAAAAHrQw7HCAM4/xWeWtDP63z8AAAA/EAUAAAAAAAABDgMAAMQAAAAW8qYHG1POP8VnlrQz+t8/AAAAPy8FAAAAAAAAAQ8DAADEAAAA6jWiPMiYzj9/fCeWverfPwAAAD8vBQAAAAAAAAEQAwAAxAAAAKZoEQLL5M4/3QbwhgLj3z8AAAA/LwUAAAAAAAABEQMAAMQAAABam4DHzTDPP5cbgWiM098/AAAAPzwFAAAAAAAAARIDAADEAAAAFs7vjNB8zz8l663R88ffPwAAAD88BQAAAAAAAAETAwAAxAAAACI0A6HStc8/PYoHpMKw3z8AAAA/WwUAAAAAAAABFAMAAMQAAABGq6Ikf+jPP/eemIVMod8/AAAAP1sFAAAAAAAAARUDAADEAAAA3ypzexUE0D+BbsXus5XfPwAAAD9bBQAAAAAAAAEWAwAAxAAAAI33ziwWF9A/mw0fwYJ+3z8AAAA/egUAAAAAAAABFwMAAMQAAADJzPAV7CbQP7OseJNRZ98/AAAAP3oFAAAAAAAAARgDAADEAAAAdZlMx+w50D+FYGNHqkDfPwAAAD96BQAAAAAAAAEZAwAAxAAAAM1/+h9tQ9A/VRRO+wIa3z8AAAA/mQUAAAAAAAABGgMAAMQAAACXXeJAGFDQPyfIOK9b894/AAAAP5kFAAAAAAAAARsDAADEAAAA7UOQmZhZ0D+HS1DMG8HePwAAAD+ZBQAAAAAAAAEcAwAAxAAAANMyBCruX9A/Wf86gHSa3j8AAAA/qQUAAAAAAAABHQMAAMQAAAAPCCYTxG/QP4c97iQSbN4/AAAAP6kFAAAAAAAAAR4DAADEAAAAS91H/Jl/0D+JNj1RjUHePwAAAD/IBQAAAAAAAAEfAwAAxAAAAJ/D9VQaidA/X+onBeYa3j8AAAA/yAUAAAAAAAABIAMAAMQAAABrod11xZXQP88TSsj5+90/AAAAP8gFAAAAAAAAASEDAADEAAAAwYeLzkWf0D+LKNupg+zdPwAAAD/oBQAAAAAAAAEiAwAAxAAAABluOSfGqNA/FfgHE+vg3T8AAAA/6AUAAAAAAAABIwMAAMQAAABVQ1sQnLjQP9EMmfR00d0/AAAAP+gFAAAAAAAAASQDAADEAAAAkRh9+XHI0D+7Zo5OIb7dPwAAAD8HBgAAAAAAAAElAwAAxAAAAFn2ZBod1dA/dXsfMKuu3T8AAAA/BwYAAAAAAAABJgMAAMQAAAB7uvqTSOvQP71f3Xqck90/AAAAPwcGAAAAAAAAAScDAADEAAAA67E0XHPu0D8Z6qVr4YvdPwAAAD8WBgAAAAAAAAEoAwAAxAAAAOuxNFxz7tA/0/42TWt83T8AAAA/FgYAAAAAAAABKQMAAMQAAADrsTRcc+7QPxnj9JdcYd0/AAAAPzYGAAAAAAAAASoDAADEAAAA67E0XHPu0D8zgk5qK0rdPwAAAD82BgAAAAAAAAErAwAAxAAAAAnDwMsd6NA/eWYMtRwv3T8AAAA/RQYAAAAAAAABLAMAAMQAAAAJw8DLHejQP3tfW+GXBN0/AAAAP0UGAAAAAAAAAS0DAADEAAAACcPAyx3o0D97X1vhlwTdPwAAAD9VBgAAAAAAAAEuAwAAxAAAAAnDwMsd6NA/e19b4ZcE3T8AAAA/VQYAAAAAAAABLwMAAMQAAABP/vXI9TDRP62BSjciLNw/AAAAP2UGAAAAAAAAATADAADEAAAAT/71yPUw0T+tgUo3IizcPwAAAD9lBgAAAAAAAAExAwAAxAAAAOuxNFxz7tA/OzxkJfug2z8AAAA/hAYAAAAAAAABMgMAAMQAAACLZXPv8KvQPw3wTtlTets/AAAAP4QGAAAAAAAAATMDAADEAAAAS91H/Jl/0D/3SUQzAGfbPwAAAD+TBgAAAAAAAAE0AwAAxAAAAHtMVtFtVtA/36M5jaxT2z8AAAA/kwYAAAAAAAABNQMAAMQAAACzbm6wwknQP7Fe1RSKV9s/AAAAP6MGAAAAAAAAATYDAADEAAAAQXc06JdG0D/fozmNrFPbPwAAAD+jBgAAAAAAAAE3AwAAxAAAAAOiEv/BNtA/yf0u51hA2z8AAAA/owYAAAAAAAABOAMAAMQAAADJzPAV7CbQPxHi7DFKJds/AAAAP8IGAAAAAAAAATkDAADEAAAAjffOLBYX0D/jldflov7aPwAAAD/CBgAAAAAAAAE6AwAAxAAAAC6aFrXU7s8/E9SKikDQ2j8AAAA/4gYAAAAAAAABOwMAAMQAAACeI6y6JF3PP83TCPE7Qdo/AAAAP+IGAAAAAAAAATwDAADEAAAAniOsuiRdzz/N0wjxO0HaPwAAAD/iBgAAAAAAAAE9AwAAxAAAAJ4jrLokXc8/zdMI8TtB2j8AAAA/4gYAAAAAAAABPgMAAMQAAACeI6y6JF3PP83TCPE7Qdo/AAAAPwEHAAAAAAAAAT8DAADEAAAAX6luJJ7x0D9/NTXregXcPwAAAD8AAAAAAAAAAAFAAwAAxAAAAF+pbiSe8dA/fzU163oF3D8AAAA/EAAAAAAAAAABQQMAAMQAAABfqW4knvHQP381Net6Bdw/AAAAPxAAAAAAAAAAAUIDAADEAAAAX6luJJ7x0D9/NTXregXcPwAAAD8fAAAAAAAAAAFDAwAAxAAAAF+pbiSe8dA/fzU163oF3D8AAAA/HwAAAAAAAAABRAMAAMQAAABfqW4knvHQP381Net6Bdw/AAAAPx8AAAAAAAAAAUUDAADEAAAA9xdIcHUn0T/zXleujubbPwAAAD8+AAAAAAAAAAFGAwAAxAAAABfc3emgPdE/Cf6wgF3P2z8AAAA/TgAAAAAAAAABRwMAAMQAAACrl60r91bRP9u4TAg709s/AAAAP04AAAAAAAAAAUgDAADEAAAAr0q3NXhz0T+rc+iPGNfbPwAAAD9eAAAAAAAAAAFJAwAAxAAAALX9wD/5j9E/q3PojxjX2z8AAAA/XgAAAAAAAAABSgMAAMQAAABHuZCBT6nRP6tz6I8Y19s/AAAAP30AAAAAAAAAAUsDAADEAAAAaX0m+3q/0T+BLoQX9trbPwAAAD99AAAAAAAAAAFMAwAAxAAAADFbDhwmzNE/815Xro7m2z8AAAA/fQAAAAAAAAABTQMAAMQAAABtMDAF/NvRP2mPKkUn8ts/AAAAP5wAAAAAAAAAAU4DAADEAAAAxRbeXXzl0T85SsbMBPbbPwAAAD+cAAAAAAAAAAFPAwAAxAAAAI30xX4n8tE/OUrGzAT22z8AAAA/nAAAAAAAAAABUAMAAMQAAACN9MV+J/LRP381Net6Bdw/AAAAP5wAAAAAAAAAAVEDAADEAAAAV9Ktn9L+0T+X2z+RzhjcPwAAAD+7AAAAAAAAAAFSAwAAxAAAACGwlcB9C9I/OVF3oIkg3D8AAAA/uwAAAAAAAAABUwMAAMQAAAB3lkMZ/hTSP3885r7/L9w/AAAAP7sAAAAAAAAAAVQDAADEAAAAzXzxcX4e0j/zbLlVmDvcPwAAAD/LAAAAAAAAAAFVAwAAxAAAACVjn8r+J9I/N1godA5L3D8AAAA/ywAAAAAAAAABVgMAAMQAAADTL/t7/zrSP03+MhpiXtw/AAAAP9sAAAAAAAAAAVcDAADEAAAAgfxWLQBO0j8fuc6hP2LcPwAAAD/qAAAAAAAAAAFYAwAAxAAAAKHA7KYrZNI/q4+s3iuB3D8AAAA/CgEAAAAAAAABWQMAAMQAAAA3fLzogX3SP3tKSGYJhdw/AAAAPwoBAAAAAAAAAVoDAADEAAAArSYAuy2d0j/Z1BBXTn3cPwAAAD8KAQAAAAAAAAFbAwAAxAAAAOn7IaQDrdI/8XNqKR1m3D8AAAA/KQEAAAAAAAABXAMAAMQAAADp+yGkA63SP/FzaikdZtw/AAAAPykBAAAAAAAAAV0DAADEAAAA6fshpAOt0j/xc2opHWbcPwAAAD8pAQAAAAAAAAFeAwAAxAAAAOn7IaQDrdI/8XNqKR1m3D8AAAA/KQEAAAAAAAABXwMAAMQAAAAif3pEVofLP2fWHPBp198/AAAAPwAAAAAAAAAAAWADAADEAAAAIn96RFaHyz9n1hzwadffPwAAAD8PAAAAAAAAAAFhAwAAxAAAACJ/ekRWh8s/Z9Yc8GnX3z8AAAA/DwAAAAAAAAABYgMAAMQAAAAif3pEVofLP2fWHPBp198/AAAAPx8AAAAAAAAAAWMDAADEAAAAIn96RFaHyz9n1hzwadffPwAAAD8fAAAAAAAAAAFkAwAAxAAAACJ/ekRWh8s/Z9Yc8GnX3z8AAAA/HwAAAAAAAAABZQMAAMQAAAAif3pEVofLP2fWHPBp198/AAAAPx8AAAAAAAAAAWYDAADEAAAAIn96RFaHyz9n1hzwadffPwAAAD8+AAAAAAAAAAFnAwAAxAAAACJ/ekRWh8s/Z9Yc8GnX3z8AAAA/PgAAAAAAAAABaAMAAMQAAAAif3pEVofLP2fWHPBp198/AAAAP04AAAAAAAAAAWkDAADEAAAAIn96RFaHyz9n1hzwadffPwAAAD9OAAAAAAAAAAFqAwAAxAAAAPrCdXkDzcs/1uf22vQd4D8AAAA/fQAAAAAAAAABawMAAMQAAAC+oF2artnLP5ADOZADOeA/AAAAP30AAAAAAAAAAWwDAADEAAAAvqBdmq7Zyz8a2hbN71fgPwAAAD99AAAAAAAAAAFtAwAAxAAAAKaP0SoE4Ms/eGuQkbl64D8AAAA/nAAAAAAAAAABbgMAAMQAAABSXC3cBPPLP3ZyQWU+peA/AAAAP5wAAAAAAAAAAW8DAADEAAAAOkuhbFr5yz/eVsD8sdHgPwAAAD+rAAAAAAAAAAFwAwAAxAAAABo6Ff2v/8s/umsSK74J4T8AAAA/qwAAAAAAAAABcQMAAMQAAADSS9b1VprLPyBQkcIxNuE/AAAAP7sAAAAAAAAAAXIDAADEAAAA0kvW9Vaayz8gUJHCMTbhPwAAAD+7AAAAAAAAAAFzAwAAxAAAANJL1vVWmss/IFCRwjE24T8AAAA/uwAAAAAAAAABdAMAAMQAAADSS9b1VprLPyBQkcIxNuE/AAAAP8sAAAAAAAAAAXUDAADEAAAAGGhwnXA1tT8qFK82OyTmPwAAAD8AAAAAAAAAAAF2AwAAxAAAABhocJ1wNbU/KhSvNjsk5j8AAAA/HwAAAAAAAAABdwMAAMQAAAAYaHCdcDW1PyoUrzY7JOY/AAAAPx8AAAAAAAAAAXgDAADEAAAAGGhwnXA1tT8qFK82OyTmPwAAAD8vAAAAAAAAAAF5AwAAxAAAABhocJ1wNbU/KhSvNjsk5j8AAAA/LwAAAAAAAAABegMAAMQAAADoRVi+G0K1PwgpAWVHXOY/AAAAP04AAAAAAAAAAXsDAADEAAAAdAEoAHJbtT/kNqK/zmnmPwAAAD9OAAAAAAAAAAF8AwAAxAAAABC990HIdLU/7omnknhz5j8AAAA/TgAAAAAAAAABfQMAAMQAAAAQvfdByHS1P2K6eikRf+Y/AAAAP14AAAAAAAAAAX4DAADEAAAAnHjHgx6OtT8+yBuEmIzmPwAAAD9eAAAAAAAAAAF/AwAAxAAAACw0l8V0p7U/EIO3C3aQ5j8AAAA/fQAAAAAAAAABgAMAAMQAAACMzU4ods21P7T47hoxmOY/AAAAP30AAAAAAAAAAYEDAADEAAAA6GYGi3fztT/ukFhm/Z3mPwAAAD99AAAAAAAAAAGCAwAAxAAAABDepQ4kJrY/Vm4mKuyf5j8AAAA/nAAAAAAAAAABgwMAAMQAAACgmXVQej+2PygpwrHJo+Y/AAAAP5wAAAAAAAAAAYQDAADEAAAAXMzkFX2Ltj80fMeEc63mPwAAAD+cAAAAAAAAAAGFAwAAxAAAAEQhbLrUyrY/pqyaGwy55j8AAAA/vAAAAAAAAAABhgMAAMQAAACYD6vBLTC3P4S6O3aTxuY/AAAAP7wAAAAAAAAAAYcDAADEAAAAFCACqNuItz9gyNzQGtTmPwAAAD+8AAAAAAAAAAGIAwAAxAAAANBScW3e1Lc/ahvio8Td5j8AAAA/ywAAAAAAAAABiQMAAMQAAADAp/gRNhS4P95LtTpd6eY/AAAAP8sAAAAAAAAAAYoDAADEAAAAsPx/to1TuD+OFPIcwvrmPwAAAD/qAAAAAAAAAAGLAwAAxAAAAGgv73uQn7g/PN0u/yYM5z8AAAA/6gAAAAAAAAABjAMAAMQAAADIyKbekcW4P0gwNNLQFec/AAAAP+oAAAAAAAAAAY0DAADEAAAAiKaO/zzSuD9Ugzmleh/nPwAAAD8KAQAAAAAAAAGOAwAAxAAAAHj7FaSUEbk/ailES84y5z8AAAA/CgEAAAAAAAABjwMAAMQAAAAMt+Xl6iq5P64Us2lEQuc/AAAAPwoBAAAAAAAAAZADAADEAAAAaFCdSOxQuT9e3e9LqVPnPwAAAD8pAQAAAAAAAAGRAwAAxAAAAMDpVKvtdrk/aDD1HlNd5z8AAAA/KQEAAAAAAAABkgMAAMQAAACQxzzMmIO5P0Q+lnnaauc/AAAAPykBAAAAAAAAAZMDAADEAAAAkMc8zJiDuT/0BtNbP3znPwAAAD85AQAAAAAAAAGUAwAAxAAAAMDpVKvtdrk/AFrYLumF5z8AAAA/OQEAAAAAAAABlQMAAMQAAADsYPQumqm5P0ZFR01flec/AAAAP1gBAAAAAAAAAZYDAADEAAAAHIMMDu+cuT/0DYQvxKbnPwAAAD9YAQAAAAAAAAGXAwAAxAAAAOxg9C6aqbk//mCJAm6w5z8AAAA/WAEAAAAAAAABmAMAAMQAAAC4PtxPRba5Pzj58k06tuc/AAAAP3cBAAAAAAAAAZkDAADEAAAAgBzEcPDCuT84+fJNOrbnPwAAAD93AQAAAAAAAAGaAwAAxAAAANy1e9Px6Lk/CrSO1Re65z8AAAA/dwEAAAAAAAABmwMAAMQAAAD8LBtXnhu6P6wpxuTSwec/AAAAP5YBAAAAAAAAAZwDAADEAAAAJKS62kpOuj+4fMu3fMvnPwAAAD+WAQAAAAAAAAGdAwAAxAAAALhfihyhZ7o/iDdnP1rP5z8AAAA/lgEAAAAAAAABngMAAMQAAADc1imgTZq6P1ryAsc30+c/AAAAP5YBAAAAAAAAAZ8DAADEAAAAcJL54aOzuj+UimwSBNnnPwAAAD/GAQAAAAAAAAGgAwAAxAAAANArsUSl2bo/ziLWXdDe5z8AAAA/xgEAAAAAAAABoQMAAMQAAABg54CG+/K6P6DdceWt4uc/AAAAP8YBAAAAAAAAAaIDAADEAAAAwIA46fwYuz+qMHe4V+znPwAAAD/VAQAAAAAAAAGjAwAAxAAAAEw8CCtTMrs/FA5FfEbu5z8AAAA/1QEAAAAAAAABpAMAAMQAAACw1b+NVFi7P37rEkA18Oc/AAAAP/QBAAAAAAAAAaUDAADEAAAAQJGPz6pxuz/C1oFeq//nPwAAAD/0AQAAAAAAAAGmAwAAxAAAAAxvd/BVfrs/wtaBXqv/5z8AAAA/FAIAAAAAAAABpwMAAMQAAABoCC9TV6S7P2RMuW1mB+g/AAAAPxQCAAAAAAAAAagDAADEAAAAUF22967juz84B1X1QwvoPwAAAD8UAgAAAAAAAAGpAwAAxAAAAHjUVXtbFrw/RFpayO0U6D8AAAA/MwIAAAAAAAABqgMAAMQAAAA0B8VAXmK8P3zywxO6Gug/AAAAPzMCAAAAAAAAAasDAADEAAAAkKB8o1+IvD9aAGVuQSjoPwAAAD8zAgAAAAAAAAGsAwAAxAAAAETT62hi1Lw/ZFNqQesx6D8AAAA/QwIAAAAAAAABrQMAAMQAAADE40JPEC29P9qDPdiDPeg/AAAAP0MCAAAAAAAAAa4DAADEAAAAFNKBVmmSvT+2kd4yC0voPwAAAD9iAgAAAAAAAAGvAwAAxAAAAOx7kJ8YEb4/kp9/jZJY6D8AAAA/YgIAAAAAAAABsAMAAMQAAACorv9kG12+PwbQUiQrZOg/AAAAP3ECAAAAAAAAAbEDAADEAAAAnAOHCXOcvj96ACa7w2/oPwAAAD9xAgAAAAAAAAGyAwAAxAAAAPScPmx0wr4/tJiPBpB16D8AAAA/gQIAAAAAAAABswMAAMQAAADk8cUQzAG/P1gOxxVLfeg/AAAAP4ECAAAAAAAAAbQDAADEAAAA1EZNtSNBvz/KPpqs44joPwAAAD+gAgAAAAAAAAG1AwAAxAAAAMSb1Fl7gL8/BNcD+K+O6D8AAAA/oAIAAAAAAAABtgMAAMQAAABYV6Sb0Zm/Pz5vbUN8lOg/AAAAP6ACAAAAAAAAAbcDAADEAAAAtPBb/tK/vz/k5KRSN5zoPwAAAD/AAgAAAAAAAAG4AwAAxAAAAJiAWXJADMA/+oqv+Iqv6D8AAAA/wAIAAAAAAAABuQMAAMQAAAAsPCm0liXAPwbetMs0ueg/AAAAP8ACAAAAAAAAAboDAADEAAAAwPf49ew+wD8+dh4XAb/oPwAAAD/fAgAAAAAAAAG7AwAAxAAAAG7EVKftUcA/Sskj6qrI6D8AAAA/3wIAAAAAAAABvAMAAMQAAABSs8g3Q1jAPxyEv3GIzOg/AAAAP98CAAAAAAAAAb0DAADEAAAAHJGwWO5kwD+EYY01d87oPwAAAD/fAgAAAAAAAAG+AwAAxAAAAMpdDArvd8A/7D5b+WXQ6D8AAAA/7gIAAAAAAAABvwMAAMQAAACwTICaRH7AP5C0kggh2Og/AAAAP+4CAAAAAAAAAcADAADEAAAAlDv0KpqEwD+QtJIIIdjoPwAAAD/uAgAAAAAAAAHBAwAAxAAAAJQ79CqahMA/+JFgzA/a6D8AAAA/DgMAAAAAAAABwgMAAMQAAAB6Kmi774rAPzIqyhfc3+g/AAAAPw4DAAAAAAAAAcMDAADEAAAAeipou++KwD8yKsoX3N/oPwAAAD8OAwAAAAAAAAHEAwAAxAAAAHoqaLvvisA/MirKF9zf6D8AAAA/DgMAAAAAAAABxQMAAMQAAAB6Kmi774rAPzIqyhfc3+g/AAAAPw4DAAAAAAAAAcYDAADEAAAAeipou++KwD8yKsoX3N/oPwAAAD8tAwAAAAAAAAHHAwAAxAAAAHoqaLvvisA/MirKF9zf6D8AAAA/LQMAAAAAAAAByAMAAMQAAAB6Kmi774rAPzIqyhfc3+g/AAAAPy0DAAAAAAAAAckDAADEAAAAeipou++KwD8yKsoX3N/oPwAAAD8tAwAAAAAAAAHKAwAAxAAAAI72juPz/MA/MjF762AK6T8AAAA/ewMAAAAAAAABywMAAMQAAAAesl4lShbBPzIxe+tgCuk/AAAAP3sDAAAAAAAAAcwDAADEAAAAsm0uZ6AvwT88hIC+ChTpPwAAAD97AwAAAAAAAAHNAwAAxAAAAGI6ihihQsE/SNeFkbQd6T8AAAA/mgMAAAAAAAABzgMAAMQAAADa5M3qTGLBP1Qqi2ReJ+k/AAAAP5oDAAAAAAAAAc8DAADEAAAAosK1C/huwT/qTL2gbyXpPwAAAD+aAwAAAAAAAAHQAwAAxAAAAE6PEb34gcE/kML0ryot6T8AAAA/mgMAAAAAAAAB0QMAAMQAAADmSuH+TpvBP2B9kDcIMek/AAAAP6oDAAAAAAAAAdIDAADEAAAAqijJH/qnwT8E88dGwzjpPwAAAD+qAwAAAAAAAAHTAwAAxAAAACLTDPKlx8E/1K1jzqA86T8AAAA/xwMAAAAAAAAB1AMAAMQAAACCbMRUp+3BP0jeNmU5SOk/AAAAP8cDAAAAAAAAAdUDAADEAAAAwvTvR/4Zwj/qU2509E/pPwAAAD/mAwAAAAAAAAHWAwAAxAAAAOZrj8uqTMI/JOzXv8BV6T8AAAA/5gMAAAAAAAAB1wMAAMQAAADma4/LqkzCPyTs17/AVek/AAAAP+YDAAAAAAAAAdgDAADEAAAA+je2866+wj9G5ec4vnLpPwAAAD8GBAAAAAAAAAHZAwAAxAAAAH5IDdpcF8M/LkaOZu+J6T8AAAA/BgQAAAAAAAAB2gMAAMQAAABSjAgPCl3DP67JZtAxn+k/AAAAPwYEAAAAAAAAAdsDAADEAAAAZlgvNw7Pwz/Eb3F2hbLpPwAAAD8lBAAAAAAAAAHcAwAAxAAAAOpohh28J8Q/3hV8HNnF6T8AAAA/JQQAAAAAAAAB3QMAAMQAAAAm8bEQE1TEPyIB6zpP1ek/AAAAPyUEAAAAAAAAAd4DAADEAAAAanndA2qAxD9+kmT/GPjpPwAAAD9EBAAAAAAAAAHfAwAAxAAAADZXxSQVjcQ/ZvMKLUoP6j8AAAA/RAQAAAAAAAAB4AMAAMQAAABSaFGUv4bEP0IBrIfRHOo/AAAAP0QEAAAAAAAAAeEDAADEAAAAgoppcxR6xD9CAayH0RzqPwAAAD9UBAAAAAAAAAHiAwAAxAAAAGp53QNqgMQ/5nbjlowk6j8AAAA/VAQAAAAAAAAB4wMAAMQAAABSaFGUv4bEP+Z245aMJOo/AAAAP1QEAAAAAAAAAeQDAADEAAAAFkY5tWqTxD8eD03iWCrqPwAAAD9UBAAAAAAAAAHlAwAAxAAAAOIjIdYVoMQ/WKe2LSUw6j8AAAA/cwQAAAAAAAAB5gMAAMQAAADiIyHWFaDEP1inti0lMOo/AAAAP3MEAAAAAAAAAecDAADEAAAA4iMh1hWgxD9Yp7YtJTDqPwAAAD9zBAAAAAAAAAHoAwAAxAAAAOIjIdYVoMQ/WKe2LSUw6j8AAAA/kgQAAAAAAAAB6QMAAMQAAADiIyHWFaDEP1inti0lMOo/AAAAP5IEAAAAAAAAAeoDAADEAAAA4iMh1hWgxD9Yp7YtJTDqPwAAAD+SBAAAAAAAAAHrAwAAxAAAAC4SYN1uBcU/WK5nAapa6j8AAAA/sgQAAAAAAAAB7AMAAMQAAADa3ruObxjFP87eOphCZuo/AAAAP9EEAAAAAAAAAe0DAADEAAAAvs0vH8UexT+emdYfIGrqPwAAAD/RBAAAAAAAAAHuAwAAxAAAADp4c/FwPsU/cFRyp/1t6j8AAAA/0QQAAAAAAAAB7wMAAMQAAAAaZ+eBxkTFP+SERT6Weeo/AAAAP+AEAAAAAAAAAfADAADEAAAAzjNDM8dXxT9YtRjVLoXqPwAAAD/gBAAAAAAAAAHxAwAAxAAAAHoAn+THasU/+ipQ5OmM6j8AAAA/AAUAAAAAAAAB8gMAAMQAAABC3oYFc3fFP25bI3uCmOo/AAAAPwAFAAAAAAAAAfMDAADEAAAACrxuJh6ExT+o84zGTp7qPwAAAD8ABQAAAAAAAAH0AwAAxAAAALqIytcel8U/tEaSmfin6j8AAAA/DwUAAAAAAAAB9QMAAMQAAABORJoZdbDFP5BUM/R/teo/AAAAPw8FAAAAAAAAAfYDAADEAAAAxu7d6yDQxT8Q2AtewsrqPwAAAD8vBQAAAAAAAAH3AwAAxAAAAMbu3esg0MU/ENgLXsLK6j8AAAA/LwUAAAAAAAAB+AMAAMQAAABG/zTSzijGP25phSKM7eo/AAAAPz4FAAAAAAAAAfkDAADEAAAANlS8diZoxj8cMsIE8f7qPwAAAD8+BQAAAAAAAAH6AwAAxAAAACapQxt+p8Y/MtjMqkQS6z8AAAA/TgUAAAAAAAAB+wMAAMQAAABGIOOeKtrGP+CgCY2pI+s/AAAAP04FAAAAAAAAAfwDAADEAAAA0pZNmdprxz9IhYgkHVDrPwAAAD9tBQAAAAAAAAH9AwAAxAAAAFanpH+IxMc/bH6YnRpt6z8AAAA/bQUAAAAAAAAB/gMAAMQAAAB6HkQDNffHP7BpB7yQfOs/AAAAP20FAAAAAAAAAf8DAADEAAAALuuftDUKyD/qAXEHXYLrPwAAAD99BQAAAAAAAAEABAAAxAAAAPbIh9XgFsg/jneoFhiK6z8AAAA/fQUAAAAAAAABAQQAAMQAAAC6pm/2iyPIPy7t3yXTkes/AAAAP5wFAAAAAAAAAQIEAADEAAAAppXjhuEpyD8CqHutsJXrPwAAAD+cBQAAAAAAAAEDBAAAxAAAAFJiPzjiPMg/DPuAgFqf6z8AAAA/rAUAAAAAAAABBAQAAMQAAAAaQCdZjUnIP0aT6ssmpes/AAAAP6wFAAAAAAAAAQUEAADEAAAA5h0PejhWyD+AK1QX86rrPwAAAD+7BQAAAAAAAAEGBAAAxAAAAK779prjYsg/UubvntCu6z8AAAA/uwUAAAAAAAABBwQAAMQAAACS6morOWnIPyShiyausus/AAAAP9kFAAAAAAAAAQgEAADEAAAA/i6b6eJPyD8koYsmrrLrPwAAAD/ZBQAAAAAAAAEJBAAAxAAAAFanpH+IxMc/AqHK2Str6z8AAAA/2QUAAAAAAAABCgQAAMQAAABWp6R/iMTHPwKhytkra+s/AAAAP/kFAAAAAAAAAQsEAADEAAAAVqekf4jExz8CocrZK2vrPwAAAD/5BQAAAAAAAAEMBAAAxAAAAFanpH+IxMc/AqHK2Str6z8AAAA/+QUAAAAAAAABDQQAAMQAAABbiMBXQkDQP0KhTHMw+us/AAAAPwAAAAAAAAAAAQ4EAADEAAAAW4jAV0JA0D9CoUxzMPrrPwAAAD8PAAAAAAAAAAEPBAAAxAAAAFuIwFdCQNA/QqFMczD66z8AAAA/DwAAAAAAAAABEAQAAMQAAABRIq1DQAfQP6ArFWR18us/AAAAPx8AAAAAAAAAAREEAADEAAAALpoWtdTuzz+W2A+Ry+jrPwAAAD8fAAAAAAAAAAESBAAAxAAAAM4AX1LTyM8/xB10Ce7k6z8AAAA/PgAAAAAAAAABEwQAAMQAAACqib/OJpbPP4qFCr4h3+s/AAAAPz4AAAAAAAAAARQEAADEAAAAMt97/Hp2zz+KhQq+Id/rPwAAAD8+AAAAAAAAAAEVBAAAxAAAAJ4jrLokXc8/fjIF63fV6z8AAAA/XQAAAAAAAAABFgQAAMQAAAAmeWjoeD3PPwoCMlTfyes/AAAAP10AAAAAAAAAARcEAADEAAAAlr2YpiIkzz8u9JD5V7zrPwAAAD9dAAAAAAAAAAEYBAAAxAAAABoTVdR2BM8/UubvntCu6z8AAAA/fQAAAAAAAAABGQQAAMQAAADCeZ1xdd7OP3TYTkRJoes/AAAAP30AAAAAAAAAARoEAADEAAAAKr7NLx/Fzj9qhUlxn5frPwAAAD99AAAAAAAAAAEbBAAAxAAAAGLg5Q50uM4/jneoFhiK6z8AAAA/jAAAAAAAAAABHAQAAMQAAADSJBbNHZ/OP4Iko0NugOs/AAAAP4wAAAAAAAAAAR0EAADEAAAAIli6Gx2Mzj/erms0s3jrPwAAAD+sAAAAAAAAAAEeBAAAxAAAAHKLXmocec4/1FtmYQlv6z8AAAA/rAAAAAAAAAABHwQAAMQAAADGvgK5G2bOP4xw90KTX+s/AAAAP7sAAAAAAAAAASAEAADEAAAAMgMzd8VMzj9IhYgkHVDrPwAAAD+7AAAAAAAAAAEhBAAAxAAAAL5Y76QZLc4/SIWIJB1Q6z8AAAA/ywAAAAAAAAABIgQAAMQAAADyegeEbiDOP9RUtY2EROs/AAAAP8sAAAAAAAAAASMEAADEAAAAsvLbkBf0zT+avEtCuD7rPwAAAD/qAAAAAAAAAAEkBAAAxAAAAG5qsJ3Ax80/yAGwuto66z8AAAA/6gAAAAAAAAABJQQAAMQAAAD2v2zLFKjNP45pRm8ONes/AAAAP+oAAAAAAAAAASYEAADEAAAAmia1aBOCzT8aOXPYdSnrPwAAAD/6AAAAAAAAAAEnBAAAxAAAAF6eiXW8Vc0/1E0Euv8Z6z8AAAA/+gAAAAAAAAABKAQAAMQAAABSOHZhuhzNPzLYzKpEEus/AAAAPxgBAAAAAAAAASkEAADEAAAARtJiTbjjzD8ohcfXmgjrPwAAAD8YAQAAAAAAAAEqBAAAxAAAACJbw8kLscw/HDLCBPH+6j8AAAA/GAEAAAAAAAABKwQAAMQAAADi0pfWtITMP7RU9EAC/eo/AAAAPzcBAAAAAAAAASwEAADEAAAAnkps411YzD9KdyZ9E/vqPwAAAD83AQAAAAAAAAEtBAAAxAAAAF7CQPAGLMw/EN+8MUf16j8AAAA/NwEAAAAAAAABLgQAAMQAAAA6S6FsWvnLP5yu6Zqu6eo/AAAAP1YBAAAAAAAAAS8EAADEAAAAEtQB6a3Gyz+SW+THBODqPwAAAD9WAQAAAAAAAAEwBAAAxAAAAO5cYmUBlMs/hAjf9FrW6j8AAAA/VgEAAAAAAAABMQQAAMQAAADG5cLhVGHLP7JNQ2190uo/AAAAP3YBAAAAAAAAATIEAADEAAAAom4jXqguyz8Q2AtewsrqPwAAAD92AQAAAAAAAAEzBAAAxAAAALIZnLlQ78o/pvo9mtPI6j8AAAA/dgEAAAAAAAABNAQAAMQAAADCxBQV+a/KPxDYC17Cyuo/AAAAP4UBAAAAAAAAATUEAADEAAAAul4BAfd2yj9KcHWpjtDqPwAAAD+FAQAAAAAAAAE2BAAAxAAAADZOqhpJHso/vqBIQCfc6j8AAAA/pQEAAAAAAAABNwQAAMQAAABmCq/lm9jJPzTRG9e/5+o/AAAAP6UBAAAAAAAAATgEAADEAAAAksazsO6SyT8Q37wxR/XqPwAAAD+lAQAAAAAAAAE5BAAAxAAAALqCuHtBTck/tFT0QAL96j8AAAA/xAEAAAAAAAABOgQAAMQAAADOLTHX6Q3JPyiFx9eaCOs/AAAAP8QBAAAAAAAAATsEAADEAAAApraRUz3byD8y2MyqRBLrPwAAAD/EAQAAAAAAAAE8BAAAxAAAAJ5Qfj87osg/eMM7yboh6z8AAAA/4wEAAAAAAAABPQQAAMQAAAAmpjptj4LIP1TR3CNCL+s/AAAAP+MBAAAAAAAAAT4EAADEAAAArvv2muNiyD+avEtCuD7rPwAAAD/jAQAAAAAAAAE/BAAAxAAAABpAJ1mNScg/pA9RFWJI6z8AAAA/8wEAAAAAAAABQAQAAMQAAAD2yIfV4BbIP1LYjffGWes/AAAAP/MBAAAAAAAAAUEEAADEAAAAmi/Qct/wxz9sfpidGm3rPwAAAD8SAgAAAAAAAAFCBAAAxAAAADqWGBDeysc/dtGdcMR26z8AAAA/EgIAAAAAAAABQwQAAMQAAAAWH3mMMZjHP+oBcQddgus/AAAAPxICAAAAAAAAAUQEAADEAAAA0pZNmdprxz/GDxJi5I/rPwAAAD8xAgAAAAAAAAFFBAAAxAAAAF7sCccuTMc/Aqh7rbCV6z8AAAA/MQIAAAAAAAABRgQAAMQAAAAeZN7T1x/HP3TYTkRJoes/AAAAPzECAAAAAAAAAUcEAADEAAAAwsomcdb5xj8YToZTBKnrPwAAAD9QAgAAAAAAAAFIBAAAxAAAAGYxbw7V08Y/usO9Yr+w6z8AAAA/UAIAAAAAAAABSQQAAMQAAAAKmLer063GP/RbJ66Ltus/AAAAP1ACAAAAAAAAAUoEAADEAAAAxg+MuHyBxj+Y0V69Rr7rPwAAAD9gAgAAAAAAAAFLBAAAxAAAAGp21FV7W8Y/CgIyVN/J6z8AAAA/YAIAAAAAAAABTAQAAMQAAAAS3RzzeTXGP4qFCr4h3+s/AAAAP38CAAAAAAAAAU0EAADEAAAAeiFNsSMcxj9y5rDrUvbrPwAAAD9/AgAAAAAAAAFOBAAAxAAAAAJ3Cd93/MU/aJpc7C0X7D8AAAA/fwIAAAAAAAABTwQAAMQAAABWqq0td+nFP1pOCO0IOOw/AAAAP58CAAAAAAAAAVAEAADEAAAAjszFDMzcxT8evU91wVzsPwAAAD+fAgAAAAAAAAFRBAAAxAAAAI7MxQzM3MU/qJMtsq177D8AAAA/nwIAAAAAAAABUgQAAMQAAABWqq0td+nFPzZqC++Zmuw/AAAAP74CAAAAAAAAAVMEAADEAAAAPpkhvszvxT+27eNY3K/sPwAAAD++AgAAAAAAAAFUBAAAxAAAAD6ZIb7M78U/kvuEs2O97D8AAAA/vgIAAAAAAAABVQQAAMQAAAACdwnfd/zFPwYsWEr8yOw/AAAAP80CAAAAAAAAAVYEAADEAAAA5mV9b80Cxj/iOfmkg9bsPwAAAD/NAgAAAAAAAAFXBAAAxAAAAJYy2SDOFcY/tPSULGHa7D8AAAA/7QIAAAAAAAABWAQAAMQAAABG/zTSzijGPyglaMP55ew/AAAAP+0CAAAAAAAAAVkEAADEAAAAKu6oYiQvxj+cVTtakvHsPwAAAD/tAgAAAAAAAAFaBAAAxAAAAPLLkIPPO8Y/pqhALTz77D8AAAA/DAMAAAAAAAABWwQAAMQAAACimOw00E7GP+JAqngIAe0/AAAAPwwDAAAAAAAAAVwEAADEAAAATmVI5tBhxj8a2RPE1AbtPwAAAD8MAwAAAAAAAAFdBAAAxAAAABpDMAd8bsY/JiwZl34Q7T8AAAA/HwMAAAAAAAABXgQAAMQAAADiIBgoJ3vGP2wXiLX0H+0/AAAAPx8DAAAAAAAAAV8EAADEAAAAWstb+tKaxj8c4MSXWTHtPwAAAD8fAwAAAAAAAAFgBAAAxAAAAM51n8x+usY/MobPPa1E7T8AAAA/PgMAAAAAAAABYQQAAMQAAABmMW8O1dPGPz7Z1BBXTu0/AAAAPz4DAAAAAAAAAWIEAADEAAAAEv7Kv9Xmxj8a53Vr3lvtPwAAAD8+AwAAAAAAAAFjBAAAxAAAAIqoDpKBBsc/AkgcmQ9z7T8AAAA/XgMAAAAAAAABZAQAAMQAAADmQcb0gizHPxjuJj9jhu0/AAAAP14DAAAAAAAAAWUEAADEAAAAJsrx59lYxz+MHvrV+5HtPwAAAD9eAwAAAAAAAAFmBAAAxAAAAGZSHdswhcc/Rjo8iwqt7T8AAAA/fQMAAAAAAAABZwQAAMQAAAD+De0ch57HP17gRjFewO0/AAAAP30DAAAAAAAAAWgEAADEAAAAjsm8Xt23xz90hlHXsdPtPwAAAD99AwAAAAAAAAFpBAAAxAAAADqWGBDeysc/Ik+OuRbl7T8AAAA/jQMAAAAAAAABagQAAMQAAACaL9By3/DHP2g6/deM9O0/AAAAP40DAAAAAAAAAWsEAADEAAAALuuftDUKyD/catBuJQDuPwAAAD+sAwAAAAAAAAFsBAAAxAAAAKaV44bhKcg/FgM6uvEF7j8AAAA/rAMAAAAAAAABbQQAAMQAAABqc8unjDbIP1CbowW+C+4/AAAAP6wDAAAAAAAAAW4EAADEAAAANlGzyDdDyD+KMw1RihHuPwAAAD+sAwAAAAAAAAFvBAAAxAAAAOYdD3o4Vsg/wst2nFYX7j8AAAA/uwMAAAAAAAABcAQAAMQAAACS6morOWnIP8LLdpxWF+4/AAAAP7sDAAAAAAAAAXEEAADEAAAAJqY6bY+CyD9mQa6rER/uPwAAAD/bAwAAAAAAAAFyBAAAxAAAANJylh6Qlcg/cpSzfrso7j8AAAA/2wMAAAAAAAABcwQAAMQAAABKHdrwO7XIP6wsHcqHLu4/AAAAP+oDAAAAAAAAAXQEAADEAAAA3tipMpLOyD+sLB3Khy7uPwAAAD/qAwAAAAAAAAF1BAAAxAAAAHKUeXTo58g/5sSGFVQ07j8AAAA/+gMAAAAAAAABdgQAAMQAAADOLTHX6Q3JP06iVNlCNu4/AAAAP/oDAAAAAAAAAXcEAADEAAAAJsfoOeszyT9c9Vms7D/uPwAAAD8ZBAAAAAAAAAF4BAAAxAAAAGpPFC1CYMk/xNIncNtB7j8AAAA/GQQAAAAAAAABeQQAAMQAAAB2tSdBRJnJP8TSJ3DbQe4/AAAAPzgEAAAAAAAAAXoEAADEAAAAZgqv5ZvYyT/E0idw20HuPwAAAD84BAAAAAAAAAF7BAAAxAAAABo9HqueJMo/XPVZrOw/7j8AAAA/OAQAAAAAAAABfAQAAMQAAACCPOkhooPKP5SNw/e4Re4/AAAAP1gEAAAAAAAAAX0EAADEAAAA6ju0mKXiyj/+apG7p0fuPwAAAD9YBAAAAAAAAAF+BAAAxAAAAIZdl+79NMs/OAP7BnRN7j8AAAA/WAQAAAAAAAABfwQAAMQAAAA+kAa0AIHLP0RWANodV+4/AAAAP2cEAAAAAAAAAYAEAADEAAAAEtQB6a3Gyz9EVgDaHVfuPwAAAD9nBAAAAAAAAAGBBAAAxAAAABo6Ff2v/8s/rDPOnQxZ7j8AAAA/hwQAAAAAAAABggQAAMQAAADyfRAyXUXMP+bLN+nYXu4/AAAAP4cEAAAAAAAAAYMEAADEAAAAFvWvtQl4zD+2htNwtmLuPwAAAD+WBAAAAAAAAAGEBAAAxAAAAHKOZxgLnsw/tobTcLZi7j8AAAA/lgQAAAAAAAABhQQAAMQAAADSJx97DMTMP06pBa3HYO4/AAAAP6YEAAAAAAAAAYYEAADEAAAAfvR6LA3XzD9OqQWtx2DuPwAAAD+mBAAAAAAAAAGHBAAAxAAAANqNMo8O/cw/fu5pJepc7j8AAAA/tQQAAAAAAAABiAQAAMQAAAD+BNISuy/NP0RWANodV+4/AAAAP7UEAAAAAAAAAYkEAADEAAAAJnxxlmdizT/aeDIWL1XuPwAAAD/VBAAAAAAAAAGKBAAAxAAAAErzEBoUlc0/oODIymJP7j8AAAA/1QQAAAAAAAABiwQAAMQAAABWWSQuFs7NP2ZIX3+WSe4/AAAAP+QEAAAAAAAAAYwEAADEAAAAXr83QhgHzj/E0idw20HuPwAAAD/kBAAAAAAAAAGNBAAAxAAAAII218XEOc4/xNIncNtB7j8AAAA/9AQAAAAAAAABjgQAAMQAAACOnOrZxnLOP/QXjOj9Pe4/AAAAP/QEAAAAAAAAAY8EAADEAAAAthOKXXOlzj+4fyKdMTjuPwAAAD8TBQAAAAAAAAGQBAAAxAAAANqKKeEf2M4/uH8inTE47j8AAAA/EwUAAAAAAAABkQQAAMQAAAA6JOFDIf7OP06iVNlCNu4/AAAAPxMFAAAAAAAAAZIEAADEAAAAlr2YpiIkzz+4fyKdMTjuPwAAAD9BBQAAAAAAAAGTBAAAxAAAACZ5aOh4Pc8/5sSGFVQ07j8AAAA/QQUAAAAAAAABlAQAAMQAAAC6NDgqz1bPP6wsHcqHLu4/AAAAP0EFAAAAAAAAAZUEAADEAAAAMt97/Hp2zz+sLB3Khy7uPwAAAD9hBQAAAAAAAAGWBAAAxAAAAKqJv84mls8/RE9PBpks7j8AAAA/YQUAAAAAAAABlwQAAMQAAABSVhuAJ6nPP9pxgUKqKu4/AAAAP2EFAAAAAAAAAZgEAADEAAAAAiN3MSi8zz+g2Rf33STuPwAAAD9wBQAAAAAAAAGZBAAAxAAAAOoR68F9ws8/zh58bwAh7j8AAAA/cAUAAAAAAAABmgQAAMQAAACy79LiKM/PP2ZBrqsRH+4/AAAAP5AFAAAAAAAAAZsEAADEAAAAXrwulCnizz+WhhIkNBvuPwAAAD+QBQAAAAAAAAGcBAAAxAAAAEaroiR/6M8/LKlEYEUZ7j8AAAA/kAUAAAAAAAABnQQAAMQAAAAumha11O7PP4ozDVGKEe4/AAAAP68FAAAAAAAAAZ4EAADEAAAA8nf+1X/7zz+KMw1RihHuPwAAAD+vBQAAAAAAAAGfBAAAxAAAAN8qc3sVBNA/fuAHfuAH7j8AAAA/rwUAAAAAAAABoAQAAMQAAADDGecLawrQPxYDOrrxBe4/AAAAP68FAAAAAAAAAaEEAADEAAAAwxnnC2sK0D8WAzq68QXuPwAAAD+vBQAAAAAAAAGiBAAAxAAAAMMZ5wtrCtA/FgM6uvEF7j8AAAA/zgUAAAAAAAABowQAAMQAAADDGecLawrQPxYDOrrxBe4/AAAAP84FAAAAAAAAAaQEAADEAAAAwxnnC2sK0D8WAzq68QXuPwAAAD/OBQAAAAAAAAGlBAAAxAAAAMMZ5wtrCtA/FgM6uvEF7j8AAAA/3gUAAAAAAAABpgQAAMQAAADDGecLawrQPxYDOrrxBe4/AAAAP94FAAAAAAAAAacEAADEAAAAwxnnC2sK0D8WAzq68QXuPwAAAD/9BQAAAAAAAAGoBAAAxAAAAB+znm5sMNA/DKmDE8PR7T8AAAA/HAYAAAAAAAABqQQAAMQAAAAfs55ubDDQPwBWfkAZyO0/AAAAPxwGAAAAAAAAAaoEAADEAAAAk6rYNpcz0D+YeLB8KsbtPwAAAD8cBgAAAAAAAAGrBAAAxAAAAJOq2DaXM9A/jCWrqYC87T8AAAA/OwYAAAAAAAABrAQAAMQAAAB1mUzH7DnQP4LSpdbWsu0/AAAAPzsGAAAAAAAAAa0EAADEAAAAzX/6H21D0D9oLJswg5/tPwAAAD87BgAAAAAAAAGuBAAAxAAAAM1/+h9tQ9A/jB761fuR7T8AAAA/WwYAAAAAAAABrwQAAMQAAABBdzTol0bQP4DL9AJSiO0/AAAAP1sGAAAAAAAAAbAEAADEAAAAl13iQBhQ0D92eO8vqH7tPwAAAD9bBgAAAAAAAAGxBAAAxAAAAJdd4kAYUNA/MI2AETJv7T8AAAA/agYAAAAAAAABsgQAAMQAAACXXeJAGFDQP+BODCASVu0/AAAAP2oGAAAAAAAAAbMEAADEAAAAI2aoeO1M0D/IqAF6vkLtPwAAAD+KBgAAAAAAAAG0BAAAxAAAACNmqHjtTNA/HODEl1kx7T8AAAA/igYAAAAAAAABtQQAAMQAAACzbm6wwknQP9b0VXnjIe0/AAAAP4oGAAAAAAAAAbYEAADEAAAAW4jAV0JA0D/IoVCmORjtPwAAAD+pBgAAAAAAAAG3BAAAxAAAAFuIwFdCQNA/VHF9D6EM7T8AAAA/qQYAAAAAAAABuAQAAMQAAADpkIaPFz3QP7L7RQDmBO0/AAAAP6kGAAAAAAAAAbkEAADEAAAAdZlMx+w50D/W7aSlXvfsPwAAAD/IBgAAAAAAAAG6BAAAxAAAAAOiEv/BNtA/ypqf0rTt7D8AAAA/yAYAAAAAAAABuwQAAMQAAAADohL/wTbQP/jfA0vX6ew/AAAAP8gGAAAAAAAAAbwEAADEAAAAk6rYNpcz0D++R5r/CuTsPwAAAD/YBgAAAAAAAAG9BAAAxAAAAB+znm5sMNA/HNJi8E/c7D8AAAA/2AYAAAAAAAABvgQAAMQAAAA7xCreFirQP0wXx2hy2Ow/AAAAP9gGAAAAAAAAAb8EAADEAAAAVdW2TcEj0D/iOfmkg9bsPwAAAD/3BgAAAAAAAAHABAAAxAAAAFXVtk3BI9A/qKGPWbfQ7D8AAAA/9wYAAAAAAAABwQQAAMQAAABV1bZNwSPQP6ihj1m30Ow/AAAAP/cGAAAAAAAAAcIEAADEAAAAVdW2TcEj0D+ooY9Zt9DsPwAAAD8WBwAAAAAAAAHDBAAAxAAAAFXVtk3BI9A/qKGPWbfQ7D8AAAA/FgcAAAAAAAABxAQAAMQAAABV1bZNwSPQP6ihj1m30Ow/AAAAPxYHAAAAAAAAAcUEAADEAAAAVdW2TcEj0D+ooY9Zt9DsPwAAAD8WBwAAAAAAAAHGBAAAxAAAAFXVtk3BI9A/qKGPWbfQ7D8AAAA/FgcAAAAAAAABxwQAAMQAAABV1bZNwSPQP6ihj1m30Ow/AAAAPxYHAAAAAAAAAcgEAADEAAAAVdW2TcEj0D+ooY9Zt9DsPwAAAD81BwAAAAAAAAHJBAAAxAAAAFXVtk3BI9A/qKGPWbfQ7D8AAAA/NQcAAAAAAAABygQAAMQAAADDGecLawrQP86MPSurmOw/AAAAP2QHAAAAAAAAAcsEAADEAAAAUSKtQ0AH0D/COThYAY/sPwAAAD90BwAAAAAAAAHMBAAAxAAAAN8qc3sVBNA/tOYyhVeF7D8AAAA/dAcAAAAAAAABzQQAAMQAAADyd/7Vf/vPPxJx+3Wcfew/AAAAP4QHAAAAAAAAAc4EAADEAAAADomKRSr1zz/MhYxXJm7sPwAAAD+EBwAAAAAAAAHPBAAAxAAAAC6aFrXU7s8/8Hfr/J5g7D8AAAA/owcAAAAAAAAB0AQAAMQAAABGq6Ikf+jPP6qMfN4oUew/AAAAP6MHAAAAAAAAAdEEAADEAAAAXrwulCnizz9moQ3AskHsPwAAAD+jBwAAAAAAAAHSBAAAxAAAAJbeRnN+1c8/iJNsZSs07D8AAAA/wgcAAAAAAAAB0wQAAMQAAADOAF9S08jPP6yFywqkJuw/AAAAP8IHAAAAAAAAAdQEAADEAAAA6hHrwX3Czz+gMsY3+hzsPwAAAD/CBwAAAAAAAAHVBAAAxAAAAAIjdzEovM8/LALzoGER7D8AAAA/0gcAAAAAAAAB1gQAAMQAAABSVhuAJ6nPP+gWhILrAew/AAAAP9IHAAAAAAAAAdcEAADEAAAAUlYbgCepzz+gKxVkdfLrPwAAAD/xBwAAAAAAAAHYBAAAxAAAAG5np+/Ros8/LPtBzdzm6z8AAAA/8QcAAAAAAAAB2QQAAMQAAACqib/OJpbPPyKoPPoy3es/AAAAPwEIAAAAAAAAAdoEAADEAAAAMt97/Hp2zz9+MgXrd9XrPwAAAD8BCAAAAAAAAAHbBAAAxAAAAJ4jrLokXc8/rndpY5rR6z8AAAA/EAgAAAAAAAAB3AQAAMQAAAAmeWjoeD3PP9y8zdu8zes/AAAAPxAIAAAAAAAAAd0EAADEAAAA5vA89SERzz/QacgIE8TrPwAAAD8vCAAAAAAAAAHeBAAAxAAAAMJ5nXF13s4/aIz6RCTC6z8AAAA/LwgAAAAAAAAB3wQAAMQAAAC2E4pdc6XOP8QWwzVpuus/AAAAPy8IAAAAAAAAAeAEAADEAAAAqq12SXFszj/0Wyeui7brPwAAAD9PCAAAAAAAAAHhBAAAxAAAAKJHYzVvM84/JKGLJq6y6z8AAAA/TwgAAAAAAAAB4gQAAMQAAACS4U8hbfrNPxhOhlMEqes/AAAAP08IAAAAAAAAAeMEAADEAAAAbmqwncDHzT+ucLiPFafrPwAAAD9uCAAAAAAAAAHkBAAAxAAAAGYEnYm+js0/GE6GUwSp6z8AAAA/bggAAAAAAAAB5QQAAMQAAADuWVm3Em/NP3TYTkRJoes/AAAAP24IAAAAAAAAAeYEAADEAAAAksChVBFJzT+kHbO8a53rPwAAAD9+CAAAAAAAAAHnBAAAxAAAADYn6vEPI80/OkDl+Hyb6z8AAAA/fggAAAAAAAAB6AQAAMQAAACiaxqwuQnNP2qFSXGfl+s/AAAAP50IAAAAAAAAAekEAADEAAAARtJiTbjjzD9qhUlxn5frPwAAAD+dCAAAAAAAAAHqBAAAxAAAALIWkwtiysw/aoVJcZ+X6z8AAAA/nQgAAAAAAAAB6wQAAMQAAADqOKvqtr3MPwKoe62wles/AAAAP50IAAAAAAAAAewEAADEAAAAAko3WmG3zD9qhUlxn5frPwAAAD+sCAAAAAAAAAHtBAAAxAAAAD5sTzm2qsw/mMqt6cGT6z8AAAA/rAgAAAAAAAAB7gQAAMQAAACOn/OHtZfMP8YPEmLkj+s/AAAAP6wIAAAAAAAAAe8EAADEAAAAxsELZwqLzD/2VHbaBozrPwAAAD/MCAAAAAAAAAHwBAAAxAAAAOLSl9a0hMw/JJraUimI6z8AAAA/zAgAAAAAAAAB8QQAAMQAAAAW9a+1CXjMP453qBYYius/AAAAP9sIAAAAAAAAAfIEAADEAAAAaihUBAllzD/qAXEHXYLrPwAAAD/bCAAAAAAAAAHzBAAAxAAAAJ5KbONdWMw/GkfVf39+6z8AAAA/6wgAAAAAAAAB9AQAAMQAAAAKj5yhBz/MP3bRnXDEdus/AAAAP+sIAAAAAAAAAfUEAADEAAAAXsJA8AYszD88OTQl+HDrPwAAAD8KCQAAAAAAAAH2BAAAxAAAAJLkWM9bH8w/AqHK2Str6z8AAAA/CgkAAAAAAAAB9wQAAMQAAADqF/0dWwzMPzDmLlJOZ+s/AAAAPykJAAAAAAAAAfgEAADEAAAAUlwt3ATzyz/GCGGOX2XrPwAAAD8pCQAAAAAAAAH5BAAAxAAAAKaP0SoE4Ms/xghhjl9l6z8AAAA/KQkAAAAAAAAB+gQAAMQAAAAu5Y1YWMDLP1LYjffGWes/AAAAP0YJAAAAAAAAAfsEAADEAAAA7lxiZQGUyz+AHfJv6VXrPwAAAD9GCQAAAAAAAAH8BAAAxAAAAJLDqgIAbss/dsrsnD9M6z8AAAA/ZQkAAAAAAAAB/QQAAMQAAAD+B9vAqVTLP9RUtY2EROs/AAAAP2UJAAAAAAAAAf4EAADEAAAA9qHHrKcbyz9qd+fJlULrPwAAAD9lCQAAAAAAAAH/BAAAxAAAADpvWOekz8o/jmlGbw416z8AAAA/dQkAAAAAAAABAAUAAMQAAADSb41woXDKP4IWQZxkK+s/AAAAP3UJAAAAAAAAAQEFAADEAAAAbnDC+Z0Ryj+mCKBB3R3rPwAAAD+UCQAAAAAAAAECBQAAxAAAAOpfaxPwuMk/pgigQd0d6z8AAAA/lAkAAAAAAAABAwUAAMQAAAAyLfxN7WzJPz4r0n3uG+s/AAAAP5QJAAAAAAAAAQQFAADEAAAAXukAGUAnyT8Ek2gyIhbrPwAAAD+jCQAAAAAAAAEFBQAAxAAAADpyYZWT9Mg/MtjMqkQS6z8AAAA/owkAAAAAAAABBgUAAMQAAABKHdrwO7XIP8j6/uZVEOs/AAAAP8MJAAAAAAAAAQcFAADEAAAA7oMijjqPyD8y2MyqRBLrPwAAAD/DCQAAAAAAAAEIBQAAxAAAAK779prjYsg/yPr+5lUQ6z8AAAA/0gkAAAAAAAABCQUAAMQAAABqc8unjDbIPzLYzKpEEus/AAAAP9IJAAAAAAAAAQoFAADEAAAALuuftDUKyD/I+v7mVRDrPwAAAD/iCQAAAAAAAAELBQAAxAAAAM5R6FE05Mc/1E0Euv8Z6z8AAAA/4gkAAAAAAAABDAUAAMQAAADC69Q9MqvHP+CgCY2pI+s/AAAAPwEKAAAAAAAAAQ0FAADEAAAAgmOpStt+xz/2RhQz/TbrPwAAAD8BCgAAAAAAAAEOBQAAxAAAAHr9lTbZRcc/3qe6YC5O6z8AAAA/AQoAAAAAAAABDwUAAMQAAADa27LggPPGP8YIYY5fZes/AAAAPxEKAAAAAAAAARAFAADEAAAAWstb+tKaxj/erms0s3jrPwAAAD8RCgAAAAAAAAERBQAAxAAAANa6BBQlQsY/9lR22gaM6z8AAAA/MAoAAAAAAAABEgUAAMQAAACOzMUMzNzFP3TYTkRJoes/AAAAPzAKAAAAAAAAARMFAADEAAAA7qritnOKxT84R5bMAcbrPwAAAD9ACgAAAAAAAAEUBQAAxAAAAO6q4rZzisU/OEeWzAHG6z8AAAA/QAoAAAAAAAABFQUAAMQAAADuquK2c4rFPzhHlswBxus/AAAAP0AKAAAAAAAAARYFAADEAAAA7qritnOKxT84R5bMAcbrPwAAAD9PCgAAAAAAAAEXBQAAxAAAAIvTF7LLQNE/8XNqKR1m3D8AAAA/AAAAAAAAAAABGAUAAMQAAACL0xeyy0DRP/FzaikdZtw/AAAAPxAAAAAAAAAAARkFAADEAAAAi9MXsstA0T/xc2opHWbcPwAAAD8QAAAAAAAAAAEaBQAAxAAAAIvTF7LLQNE/8XNqKR1m3D8AAAA/LwAAAAAAAAABGwUAAMQAAACL0xeyy0DRP/FzaikdZtw/AAAAPy8AAAAAAAAAARwFAADEAAAABzFljvh80T9P94FG3TPcPwAAAD8vAAAAAAAAAAEdBQAAxAAAAM8OTa+jidE/T/eBRt0z3D8AAAA/PwAAAAAAAAABHgUAAMQAAACZ7DTQTpbRP62BSjciLNw/AAAAPz8AAAAAAAAAAR8FAADEAAAAR7mQgU+p0T8JDBMoZyTcPwAAAD9eAAAAAAAAAAEgBQAAxAAAAPeF7DJQvNE/rYFKNyIs3D8AAAA/XgAAAAAAAAABIQUAAMQAAADZdGDDpcLRP3885r7/L9w/AAAAP14AAAAAAAAAASIFAADEAAAAo1JI5FDP0T8fsh3OujfcPwAAAD9tAAAAAAAAAAEjBQAAxAAAABdKgqx70tE/H7Idzro33D8AAAA/bQAAAAAAAAABJAUAAMQAAACJQbx0ptXRP5Xi8GRTQ9w/AAAAP20AAAAAAAAAASUFAADEAAAA3ydqzSbf0T8HE8T7607cPwAAAD9tAAAAAAAAAAEmBQAAxAAAAFEfpJVR4tE/q4j7CqdW3D8AAAA/jQAAAAAAAAABJwUAAMQAAABRH6SVUeLRP03+MhpiXtw/AAAAP40AAAAAAAAAASgFAADEAAAAUR+klVHi0T9N/jIaYl7cPwAAAD+NAAAAAAAAAAEpBQAAxAAAAFEfpJVR4tE/Tf4yGmJe3D8AAAA/jQAAAAAAAAABKgUAAMQAAABRH6SVUeLRP03+MhpiXtw/AAAAP40AAAAAAAAAASsFAADEAAAAUR+klVHi0T9N/jIaYl7cPwAAAD+sAAAAAAAAAAEsBQAAxAAAAFEfpJVR4tE/Tf4yGmJe3D8AAAA/rAAAAAAAAAABLQUAAMQAAABRH6SVUeLRP03+MhpiXtw/AAAAP6wAAAAAAAAAAS4FAADEAAAAIbCVwH0L0j8FKNd2es7cPwAAAD/qAAAAAAAAAAEvBQAAxAAAAAWfCVHTEdI/p50OhjXW3D8AAAA/6gAAAAAAAAABMAUAAMQAAABdhbepUxvSP0kTRpXw3dw/AAAAP+oAAAAAAAAAATEFAADEAAAAQXQrOqkh0j8bzuEczuHcPwAAAD/6AAAAAAAAAAEyBQAAxAAAAAtSE1tULtI/X7lQO0Tx3D8AAAA/+gAAAAAAAAABMwUAAMQAAADTL/t7/zrSP6ekv1m6AN0/AAAAPxkBAAAAAAAAATQFAADEAAAARSc1RCo+0j/tjy54MBDdPwAAAD8ZAQAAAAAAAAE1BQAAxAAAAJ0N45yqR9I/v0rK/w0U3T8AAAA/GQEAAAAAAAABNgUAAMQAAACB/FYtAE7SPwU2OR6EI90/AAAAPzkBAAAAAAAAATcFAADEAAAA2eIEhoBX0j+pq3AtPyvdPwAAAD85AQAAAAAAAAE4BQAAxAAAAKHA7KYrZNI/G9xDxNc23T8AAAA/OQEAAAAAAAABOQUAAMQAAABrntTH1nDSP71Re9OSPt0/AAAAP1gBAAAAAAAAAToFAADEAAAAwYSCIFd60j/tlt9LtTrdPwAAAD9YAQAAAAAAAAE7BQAAxAAAADd8vOiBfdI/SyGoPPoy3T8AAAA/WAEAAAAAAAABPAUAAMQAAABxUd7RV43SP3lmDLUcL90/AAAAP3cBAAAAAAAAAT0FAADEAAAAHx46g1ig0j8FNjkehCPdPwAAAD93AQAAAAAAAAE+BQAAxAAAAM3qlTRZs9I/M3udlqYf3T8AAAA/dwEAAAAAAAABPwUAAMQAAADtriuuhMnSPzN7nZamH90/AAAAP5YBAAAAAAAAAUAFAADEAAAADXPBJ7Df0j8ze52Wph/dPwAAAD+WAQAAAAAAAAFBBQAAxAAAAKMukWkG+dI/BTY5HoQj3T8AAAA/pgEAAAAAAAABQgUAAMQAAAAZ2dQ7shjTPwU2OR6EI90/AAAAP6YBAAAAAAAAAUMFAADEAAAAAXtS1og70z+/Ssr/DRTdPwAAAD/FAQAAAAAAAAFEBQAAxAAAAJc2IhjfVNM/7Y8ueDAQ3T8AAAA/xQEAAAAAAAABRQUAAMQAAABDA37J32fTP3tfW+GXBN0/AAAAP8UBAAAAAAAAAUYFAADEAAAADeFl6op00z97X1vhlwTdPwAAAD/kAQAAAAAAAAFHBQAAxAAAANe+TQs2gdM/e19b4ZcE3T8AAAA/5AEAAAAAAAABSAUAAMQAAAChnDUs4Y3TPwcviEr/+Nw/AAAAP+QBAAAAAAAAAUkFAADEAAAAa3odTYya0z9fuVA7RPHcPwAAAD8TAgAAAAAAAAFKBQAAxAAAAMFgy6UMpNM/vUMZLInp3D8AAAA/EwIAAAAAAAABSwUAAMQAAACLPrPGt7DTP0kTRpXw3dw/AAAAPxMCAAAAAAAAAUwFAADEAAAAUxyb52K90z+/PGhYBL/cPwAAAD8iAgAAAAAAAAFNBQAAxAAAAKsCSUDjxtM/74HM0Ca73D8AAAA/IgIAAAAAAAABTgUAAMQAAAAB6faYY9DTPxvHMElJt9w/AAAAPyICAAAAAAAAAU8FAADEAAAAy8beuQ7d0z8bxzBJSbfcPwAAAD9CAgAAAAAAAAFQBQAAxAAAAD2+GII54NM/74HM0Ca73D8AAAA/QgIAAAAAAAABUQUAAMQAAACvtVJKZOPTP5H3A+Dhwtw/AAAAP0ICAAAAAAAAAVIFAADEAAAAI62MEo/m0z9hsp9nv8bcPwAAAD9RAgAAAAAAAAFTBQAAxAAAACOtjBKP5tM/YbKfZ7/G3D8AAAA/YQIAAAAAAAABVAUAAMQAAAAjrYwSj+bTP++BzNAmu9w/AAAAP2ECAAAAAAAAAVUFAADEAAAAQwN+yd9n0z/xehv9oZDcPwAAAD9wAgAAAAAAAAFWBQAAxAAAAEMDfsnfZ9M/8Xob/aGQ3D8AAAA/kAIAAAAAAAABVwUAAMQAAABDA37J32fTP/F6G/2hkNw/AAAAP5ACAAAAAAAAAVgFAADEAAAAQwN+yd9n0z/xehv9oZDcPwAAAD+QAgAAAAAAAAFZBQAAxAAAACq+zS8fxc4/bHA29hAY6z8AAAA/AAAAAAAAAAABWgUAAMQAAADSRcSZeVDPPyiFx9eaCOs/AAAAPyAAAAAAAAAAAVsFAADEAAAA0kXEmXlQzz8ohcfXmgjrPwAAAD8gAAAAAAAAAAFcBQAAxAAAANJFxJl5UM8/KIXH15oI6z8AAAA/IAAAAAAAAAABXQUAAMQAAADSRcSZeVDPPyiFx9eaCOs/AAAAPz8AAAAAAAAAAV4FAADEAAAA6hHrwX3Czz++p/kTrAbrPwAAAD8/AAAAAAAAAAFfBQAAxAAAAH7NugPU288/VMorUL0E6z8AAAA/PwAAAAAAAAABYAUAAMQAAAAOiYpFKvXPPxwywgTx/uo/AAAAP14AAAAAAAAAAWEFAADEAAAA3ypzexUE0D+0VPRAAv3qPwAAAD9eAAAAAAAAAAFiBQAAxAAAABsAlWTrE9A/eLyK9TX36j8AAAA/XgAAAAAAAAABYwUAAMQAAABV1bZNwSPQPxDfvDFH9eo/AAAAP3wAAAAAAAAAAWQFAADEAAAAA6IS/8E20D8EjLdenevqPwAAAD98AAAAAAAAAAFlBQAAxAAAALNubrDCSdA/KH4WBBbe6j8AAAA/fAAAAAAAAAABZgUAAMQAAABfO8phw1zQP6b6PZrTyOo/AAAAP5wAAAAAAAAAAWcFAADEAAAAmxDsSpls0D9WvMmos6/qPwAAAD+cAAAAAAAAAAFoBQAAxAAAANnlDTRvfNA/2DjxPnGa6j8AAAA/qwAAAAAAAAABaQUAAMQAAAAvzLuM74XQPx4dr4lif+o/AAAAP6sAAAAAAAAAAWoFAADEAAAA3ZgXPvCY0D9kAW3UU2TqPwAAAD+rAAAAAAAAAAFrBQAAxAAAAKV2/16bpdA/5H2UahFP6j8AAAA/ywAAAAAAAAABbAUAAMQAAADhSyFIcbXQP8zXicS9O+o/AAAAP8sAAAAAAAAAAW0FAADEAAAAqykJaRzC0D+I7BqmRyzqPwAAAD/LAAAAAAAAAAFuBQAAxAAAAAMQt8Gcy9A/fJkV050i6j8AAAA/6gAAAAAAAAABbwUAAMQAAABZ9mQaHdXQPwhpQjwFF+o/AAAAP+oAAAAAAAAAAXAFAADEAAAAze2e4kfY0D82rqa0JxPqPwAAAD/qAAAAAAAAAAFxBQAAxAAAAD/l2Kpy29A//hU9aVsN6j8AAAA/6gAAAAAAAAABcgUAAMQAAACx3BJznd7QP/4VPWlbDeo/AAAAPwkBAAAAAAAAAXMFAADEAAAAsdwSc53e0D+UOG+lbAvqPwAAAD8JAQAAAAAAAAF0BQAAxAAAALHcEnOd3tA/lDhvpWwL6j8AAAA/CQEAAAAAAAABdQUAAMQAAACx3BJznd7QP5Q4b6VsC+o/AAAAPwkBAAAAAAAAAXYFAADEAAAAsdwSc53e0D+UOG+lbAvqPwAAAD8JAQAAAAAAAAF3BQAAxAAAALHcEnOd3tA/lDhvpWwL6j8AAAA/CQEAAAAAAAABeAUAAMQAAACx3BJznd7QP5Q4b6VsC+o/AAAAPxkBAAAAAAAAAXkFAADEAAAAsdwSc53e0D+UOG+lbAvqPwAAAD8ZAQAAAAAAAAF6BQAAxAAAALHcEnOd3tA/lDhvpWwL6j8AAAA/OAEAAAAAAAABewUAAMQAAABFKj7yGGPQP0DEwZXIzuw/AAAAPwAAAAAAAAAAAXwFAADEAAAARSo+8hhj0D9AxMGVyM7sPwAAAD8PAAAAAAAAAAF9BQAAxAAAAEUqPvIYY9A/QMTBlcjO7D8AAAA/DwAAAAAAAAABfgUAAMQAAABFKj7yGGPQP0DEwZXIzuw/AAAAPx8AAAAAAAAAAX8FAADEAAAARSo+8hhj0D9AxMGVyM7sPwAAAD8fAAAAAAAAAAGABQAAxAAAAEUqPvIYY9A/QMTBlcjO7D8AAAA/HwAAAAAAAAABgQUAAMQAAACldv9em6XQPxB/XR2m0uw/AAAAPy8AAAAAAAAAAYIFAADEAAAAVUNbEJy40D8Qf10dptLsPwAAAD9OAAAAAAAAAAGDBQAAxAAAAHUH8YnHztA/EH9dHabS7D8AAAA/TgAAAAAAAAABhAUAAMQAAACVy4YD8+TQP+I5+aSD1uw/AAAAP10AAAAAAAAAAYUFAADEAAAA0aCo7Mj00D+09JQsYdrsPwAAAD9dAAAAAAAAAAGGBQAAxAAAAA12ytWeBNE/HNJi8E/c7D8AAAA/bQAAAAAAAAABhwUAAMQAAAAtOmBPyhrRP7T0lCxh2uw/AAAAP20AAAAAAAAAAYgFAADEAAAA9xdIcHUn0T/ujP53LeDsPwAAAD+MAAAAAAAAAAGJBQAAxAAAAMH1L5EgNNE/kAI2h+jn7D8AAAA/jAAAAAAAAAABigUAAMQAAACL0xeyy0DRP75Hmv8K5Ow/AAAAP4wAAAAAAAAAAYsFAADEAAAAU7H/0nZN0T++R5r/CuTsPwAAAD+sAAAAAAAAAAGMBQAAxAAAAAF+W4R3YNE/HNJi8E/c7D8AAAA/rAAAAAAAAAABjQUAAMQAAACvSrc1eHPRP4SvMLQ+3uw/AAAAP6wAAAAAAAAAAY4FAADEAAAA7R/ZHk6D0T/ujP53LeDsPwAAAD/LAAAAAAAAAAGPBQAAxAAAAJnsNNBOltE/KCVow/nl7D8AAAA/ywAAAAAAAAABkAUAAMQAAADVwVa5JKbRP75Hmv8K5Ow/AAAAP8sAAAAAAAAAAZEFAADEAAAAn58+2s+y0T8oJWjD+eXsPwAAAD/aAAAAAAAAAAGSBQAAxAAAAEtsmovQxdE/kAI2h+jn7D8AAAA/2gAAAAAAAAABkwUAAMQAAABtMDAF/NvRP5ACNofo5+w/AAAAP/oAAAAAAAAAAZQFAADEAAAAjfTFfify0T++R5r/CuTsPwAAAD/6AAAAAAAAAAGVBQAAxAAAAFfSrZ/S/tE/vkea/wrk7D8AAAA/CQEAAAAAAAABlgUAAMQAAACTp8+IqA7SP5ACNofo5+w/AAAAPwkBAAAAAAAAAZcFAADEAAAA64194SgY0j8oJWjD+eXsPwAAAD8ZAQAAAAAAAAGYBQAAxAAAALVrZQLUJNI/Yr3RDsbr7D8AAAA/GQEAAAAAAAABmQUAAMQAAAALUhNbVC7SP5xVO1qS8ew/AAAAPzgBAAAAAAAAAZoFAADEAAAA0y/7e/860j8EMwkegfPsPwAAAD84AQAAAAAAAAGbBQAAxAAAACsWqdR/RNI/PstyaU357D8AAAA/OAEAAAAAAAABnAUAAMQAAAD185D1KlHSP6aoQC08++w/AAAAP1cBAAAAAAAAAZ0FAADEAAAAMcmy3gBh0j8Ohg7xKv3sPwAAAD9XAQAAAAAAAAGeBQAAxAAAAGue1MfWcNI/GtkTxNQG7T8AAAA/VwEAAAAAAAABnwUAAMQAAACpc/awrIDSP75OS9OPDu0/AAAAP2cBAAAAAAAAAaAFAADEAAAA40gYmoKQ0j/45rQeXBTtPwAAAD9nAQAAAAAAAAGhBQAAxAAAAK0mALstndI/+Oa0HlwU7T8AAAA/hgEAAAAAAAABogUAAMQAAACRFXRLg6PSP2wXiLX0H+0/AAAAP4YBAAAAAAAAAaMFAADEAAAAkRV0S4Oj0j9sF4i19B/tPwAAAD+GAQAAAAAAAAGkBQAAxAAAAJEVdEuDo9I/bBeItfQf7T8AAAA/hgEAAAAAAAABpQUAAMQAAACRFXRLg6PSP2wXiLX0H+0/AAAAP4YBAAAAAAAAAaYFAADEAAAAlggQSqb1yj9m5aiFQLrpPwAAAD8AAAAAAAAAAAGnBQAAxAAAAJYIEEqm9co/ZuWohUC66T8AAAA/IAAAAAAAAAABqAUAAMQAAACWCBBKpvXKP2blqIVAuuk/AAAAPyAAAAAAAAAAAakFAADEAAAAlggQSqb1yj9m5aiFQLrpPwAAAD8gAAAAAAAAAAGqBQAAxAAAAJYIEEqm9co/ZuWohUC66T8AAAA/PwAAAAAAAAABqwUAAMQAAACWCBBKpvXKP2blqIVAuuk/AAAAPz8AAAAAAAAAAawFAADEAAAAlggQSqb1yj9m5aiFQLrpPwAAAD8/AAAAAAAAAAGtBQAAxAAAAJYIEEqm9co/ZuWohUC66T8AAAA/PwAAAAAAAAABrgUAAMQAAACOovw1pLzKP3Q/Xyxv7uk/AAAAP04AAAAAAAAAAa8FAADEAAAAwsQUFfmvyj/ywjeWsQPqPwAAAD9uAAAAAAAAAAGwBQAAxAAAAN7VoISjqco/QgGsh9Ec6j8AAAA/bgAAAAAAAAABsQUAAMQAAACqs4ilTrbKPypiUrUCNOo/AAAAP30AAAAAAAAAAbIFAADEAAAAjqL8NaS8yj/kfZRqEU/qPwAAAD99AAAAAAAAAAGzBQAAxAAAAKqziKVOtso//COfEGVi6j8AAAA/jQAAAAAAAAABtAUAAMQAAABykXDG+cLKPxLKqba4deo/AAAAP40AAAAAAAAAAbUFAADEAAAAqrOIpU62yj/u10oRQIPqPwAAAD+dAAAAAAAAAAG2BQAAxAAAAHKRcMb5wso/nqCH86SU6j8AAAA/rAAAAAAAAAABtwUAAMQAAABWgORWT8nKP6jzjMZOnuo/AAAAP6wAAAAAAAAAAbgFAADEAAAAHl7Md/rVyj+0RpKZ+KfqPwAAAD+8AAAAAAAAAAG5BQAAxAAAADpvWOekz8o/hAEuIdar6j8AAAA/vAAAAAAAAAABugUAAMQAAABWgORWT8nKP+7e++TEreo/AAAAP7wAAAAAAAAAAbsFAADEAAAAVoDkVk/Jyj9WvMmos6/qPwAAAD/bAAAAAAAAAAG8BQAAxAAAAFaA5FZPyco/VrzJqLOv6j8AAAA/2wAAAAAAAAABvQUAAMQAAABykXDG+cLKP1a8yaizr+o/AAAAP+sAAAAAAAAAAb4FAADEAAAAHl7Md/rVyj80w7kvtpLqPwAAAD/6AAAAAAAAAAG/BQAAxAAAAB5ezHf61co/Esqptrh16j8AAAA/+gAAAAAAAAABwAUAAMQAAAAeXsx3+tXKP05bYi4AUeo/AAAAPxoBAAAAAAAAAcEFAADEAAAABk1ACFDcyj/mduOWjCTqPwAAAD8aAQAAAAAAAAHCBQAAxAAAAAZNQAhQ3Mo/rNfIdzv06T8AAAA/GgEAAAAAAAABwwUAAMQAAADOKigp++jKP1BGT7Nx0ek/AAAAPzkBAAAAAAAAAcQFAADEAAAAshmcuVDvyj+WKg3+YrbpPwAAAD85AQAAAAAAAAHFBQAAxAAAALIZnLlQ78o/6GHQG/6k6T8AAAA/OQEAAAAAAAABxgUAAMQAAACyGZy5UO/KP0TsmAxDnek/AAAAP1gBAAAAAAAAAccFAADEAAAAshmcuVDvyj9E7JgMQ53pPwAAAD9YAQAAAAAAAAHIBQAAxAAAACbE34v8Dss/ROyYDEOd6T8AAAA/WAEAAAAAAAAByQUAAMQAAAC+f6/NUijLP8RvcXaFsuk/AAAAP2gBAAAAAAAAAcoFAADEAAAAakwLf1M7yz/eFXwc2cXpPwAAAD9oAQAAAAAAAAHLBQAAxAAAAIZdl+79NMs/oITDpJHq6T8AAAA/hgEAAAAAAAABzAUAAMQAAACibiNeqC7LP2bzCi1KD+o/AAAAP4YBAAAAAAAAAc0FAADEAAAAom4jXqguyz9k+rsAzznqPwAAAD+GAQAAAAAAAAHOBQAAxAAAAL5/r81SKMs/lEbRTHZg6j8AAAA/pQEAAAAAAAABzwUAAMQAAAD2ocespxvLP8zl62vHkOo/AAAAP6UBAAAAAAAAAdAFAADEAAAAfveD2vv7yj8+HXDW5MbqPwAAAD+lAQAAAAAAAAHRBQAAxAAAAAZNQAhQ3Mo/qAHvbVjz6j8AAAA/tQEAAAAAAAAB0gUAAMQAAAAGTUAIUNzKP6gB721Y8+o/AAAAP7UBAAAAAAAAAdMFAADEAAAABk1ACFDcyj+oAe9tWPPqPwAAAD+1AQAAAAAAAAHUBQAAxAAAAAZNQAhQ3Mo/qAHvbVjz6j8AAAA/1AEAAAAAAAAB1QUAAMQAAADN7Z7iR9jQP86MPSurmOw/AAAAPwAAAAAAAAAAAdYFAADEAAAAP+XYqnLb0D/Mk+7+L8PsPwAAAD8fAAAAAAAAAAHXBQAAxAAAAD/l2Kpy29A/zJPu/i/D7D8AAAA/HwAAAAAAAAAB2AUAAMQAAAA/5diqctvQP8yT7v4vw+w/AAAAPy8AAAAAAAAAAdkFAADEAAAAP+XYqnLb0D/Mk+7+L8PsPwAAAD8vAAAAAAAAAAHaBQAAxAAAAD/l2Kpy29A/zJPu/i/D7D8AAAA/LwAAAAAAAAAB2wUAAMQAAAA/5diqctvQP8yT7v4vw+w/AAAAPy8AAAAAAAAAAdwFAADEAAAAP+XYqnLb0D/Mk+7+L8PsPwAAAD9OAAAAAAAAAAHdBQAAxAAAAD/l2Kpy29A/zJPu/i/D7D8AAAA/TgAAAAAAAAAB3gUAAMQAAAA/5diqctvQP8yT7v4vw+w/AAAAP04AAAAAAAAAAd8FAADEAAAAP+XYqnLb0D/Mk+7+L8PsPwAAAD9OAAAAAAAAAAHgBQAAxAAAAD/l2Kpy29A/zJPu/i/D7D8AAAA/TgAAAAAAAAAB4QUAAMQAAAA/5diqctvQP8yT7v4vw+w/AAAAP04AAAAAAAAAAeIFAADEAAAA1VOy9kkR0T+cVTtakvHsPwAAAD+MAAAAAAAAAAHjBQAAxAAAAKExmhf1HdE/BDMJHoHz7D8AAAA/nAAAAAAAAAAB5AUAAMQAAACFIA6oSiTRP9btpKVe9+w/AAAAP5wAAAAAAAAAAeUFAADEAAAA2wa8AMst0T/W7aSlXvfsPwAAAD+cAAAAAAAAAAHmBQAAxAAAAIvTF7LLQNE/PstyaU357D8AAAA/uwAAAAAAAAAB5wUAAMQAAADHqDmboVDRPz7LcmlN+ew/AAAAP7sAAAAAAAAAAegFAADEAAAAj4YhvExd0T+mqEAtPPvsPwAAAD+7AAAAAAAAAAHpBQAAxAAAAMtbQ6UibdE/DoYO8Sr97D8AAAA/2wAAAAAAAAAB6gUAAMQAAAAHMWWO+HzRP+JAqngIAe0/AAAAP9sAAAAAAAAAAesFAADEAAAAtf3AP/mP0T/iQKp4CAHtPwAAAD/bAAAAAAAAAAHsBQAAxAAAAH/bqGCknNE/Sh54PPcC7T8AAAA/+gAAAAAAAAAB7QUAAMQAAABHuZCBT6nRPw6GDvEq/ew/AAAAP/oAAAAAAAAAAe4FAADEAAAAn58+2s+y0T/iQKp4CAHtPwAAAD/6AAAAAAAAAAHvBQAAxAAAAGl9Jvt6v9E/DoYO8Sr97D8AAAA/GQEAAAAAAAAB8AUAAMQAAABLbJqL0MXRP+JAqngIAe0/AAAAPxkBAAAAAAAAAfEFAADEAAAAwWPUU/vI0T8Ohg7xKv3sPwAAAD8ZAQAAAAAAAAHyBQAAxAAAAPs49jzR2NE/DoYO8Sr97D8AAAA/KQEAAAAAAAAB8wUAAMQAAACpBVLu0evRPw6GDvEq/ew/AAAAPykBAAAAAAAAAfQFAADEAAAAjfTFfify0T+mqEAtPPvsPwAAAD84AQAAAAAAAAH1BQAAxAAAAOXac9en+9E/DoYO8Sr97D8AAAA/SAEAAAAAAAAB9gUAAMQAAADJyedn/QHSP+JAqngIAe0/AAAAP0gBAAAAAAAAAfcFAADEAAAAIbCVwH0L0j9KHng89wLtPwAAAD9nAQAAAAAAAAH4BQAAxAAAAHeWQxn+FNI/4kCqeAgB7T8AAAA/ZwEAAAAAAAAB+QUAAMQAAABBdCs6qSHSP6aoQC08++w/AAAAP2cBAAAAAAAAAfoFAADEAAAAC1ITW1Qu0j8+y3JpTfnsPwAAAD+GAQAAAAAAAAH7BQAAxAAAANMv+3v/OtI/BDMJHoHz7D8AAAA/hgEAAAAAAAAB/AUAAMQAAACdDeOcqkfSP5xVO1qS8ew/AAAAP4YBAAAAAAAAAf0FAADEAAAAgfxWLQBO0j8yeG2Wo+/sPwAAAD+WAQAAAAAAAAH+BQAAxAAAAEvaPk6rWtI/Yr3RDsbr7D8AAAA/lgEAAAAAAAAB/wUAAMQAAABrntTH1nDSP8qan9K07ew/AAAAP7UBAAAAAAAAAQAGAADEAAAAGWswedeD0j9ivdEOxuvsPwAAAD+1AQAAAAAAAAEBBgAAxAAAAFdAUmKtk9I/MnhtlqPv7D8AAAA/1QEAAAAAAAABAgYAAMQAAAAfHjqDWKDSP2K90Q7G6+w/AAAAP9UBAAAAAAAAAQMGAADEAAAAzeqVNFmz0j+cVTtakvHsPwAAAD/VAQAAAAAAAAEEBgAAxAAAAO2uK66EydI/BDMJHoHz7D8AAAA/9AEAAAAAAAABBQYAAMQAAABlWW+AMOnSP9btpKVe9+w/AAAAP/QBAAAAAAAAAQYGAADEAAAAawx5irEF0z/W7aSlXvfsPwAAAD/0AQAAAAAAAAEHBgAAxAAAAP3HSMwHH9M/PstyaU357D8AAAA/AwIAAAAAAAABCAYAAMQAAACtlKR9CDLTPz7LcmlN+ew/AAAAPwMCAAAAAAAAAQkGAADEAAAAzVg69zNI0z+mqEAtPPvsPwAAAD8jAgAAAAAAAAEKBgAAxAAAAHkllqg0W9M/PstyaU357D8AAAA/IwIAAAAAAAABCwYAAMQAAACb6SsiYHHTPwQzCR6B8+w/AAAAPyMCAAAAAAAAAQwGAADEAAAA8c/ZeuB60z8EMwkegfPsPwAAAD9CAgAAAAAAAAENBgAAxAAAAC2l+2O2itM/BDMJHoHz7D8AAAA/QgIAAAAAAAABDgYAAMQAAABreh1NjJrTP9btpKVe9+w/AAAAP0ICAAAAAAAAAQ8GAADEAAAAMVgFbjen0z8+y3JpTfnsPwAAAD9SAgAAAAAAAAEQBgAAxAAAAPs17Y7is9M/BDMJHoHz7D8AAAA/UgIAAAAAAAABEQYAAMQAAAA3Cw94uMPTPzJ4bZaj7+w/AAAAP3ECAAAAAAAAARIGAADEAAAAc+AwYY7T0z8yeG2Wo+/sPwAAAD9xAgAAAAAAAAETBgAAxAAAAD2+GII54NM/ypqf0rTt7D8AAAA/gAIAAAAAAAABFAYAAMQAAAAHnACj5OzTP5xVO1qS8ew/AAAAP4ACAAAAAAAAARUGAADEAAAAz3now4/50z8yeG2Wo+/sPwAAAD+YAgAAAAAAAAEWBgAAxAAAAH1GRHWQDNQ/Yr3RDsbr7D8AAAA/mAIAAAAAAAABFwYAAMQAAAC5G2ZeZhzUP2K90Q7G6+w/AAAAP7cCAAAAAAAAARgGAADEAAAAhflNfxEp1D/43wNL1+nsPwAAAD+3AgAAAAAAAAEZBgAAxAAAADPGqTASPNQ/kAI2h+jn7D8AAAA/twIAAAAAAAABGgYAAMQAAABtm8sZ6EvUP5ACNofo5+w/AAAAP8cCAAAAAAAAARsGAADEAAAAqXDtAr5b1D8oJWjD+eXsPwAAAD/HAgAAAAAAAAEcBgAAxAAAAFk9SbS+btQ/kAI2h+jn7D8AAAA/5gIAAAAAAAABHQYAAMQAAAAHCqVlv4HUP5ACNofo5+w/AAAAP+YCAAAAAAAAAR4GAADEAAAACb2ub0Ce1D+QAjaH6OfsPwAAAD/2AgAAAAAAAAEfBgAAxAAAACuBROlrtNQ/Yr3RDsbr7D8AAAA/9gIAAAAAAAABIAYAAMQAAAAVI8KDQtfUP5xVO1qS8ew/AAAAPwUDAAAAAAAAASEGAADEAAAAc7x55kP91D8EMwkegfPsPwAAAD8FAwAAAAAAAAEiBgAAxAAAAM1VMUlFI9U/BDMJHoHz7D8AAAA/JQMAAAAAAAABIwYAAMQAAADTCDtTxj/VPwQzCR6B8+w/AAAAPyUDAAAAAAAAASQGAADEAAAAZcQKlRxZ1T8EMwkegfPsPwAAAD8lAwAAAAAAAAElBgAAxAAAABORZkYdbNU/MnhtlqPv7D8AAAA/RAMAAAAAAAABJgYAAMQAAABPZogv83vVP8qan9K07ew/AAAAP0QDAAAAAAAAAScGAADEAAAApUw2iHOF1T8yeG2Wo+/sPwAAAD9EAwAAAAAAAAEoBgAAxAAAAFMZkjl0mNU/nFU7WpLx7D8AAAA/YwMAAAAAAAABKQYAAMQAAACR7rMiSqjVPwQzCR6B8+w/AAAAP2MDAAAAAAAAASoGAADEAAAA59Rhe8qx1T/W7aSlXvfsPwAAAD9jAwAAAAAAAAErBgAAxAAAALGySZx1vtU/PstyaU357D8AAAA/ggMAAAAAAAABLAYAAMQAAACVob0sy8TVPz7LcmlN+ew/AAAAP4IDAAAAAAAAAS0GAADEAAAA7YdrhUvO1T8Ohg7xKv3sPwAAAD+CAwAAAAAAAAEuBgAAxAAAACldjW4h3tU/DoYO8Sr97D8AAAA/ogMAAAAAAAABLwYAAMQAAADzOnWPzOrVPw6GDvEq/ew/AAAAP6IDAAAAAAAAATAGAADEAAAAYzKvV/ft1T/iQKp4CAHtPwAAAD+iAwAAAAAAAAExBgAAxAAAAC8Ql3ii+tU/Sh54PPcC7T8AAAA/ogMAAAAAAAABMgYAAMQAAADd3PIpow3WP+JAqngIAe0/AAAAP7EDAAAAAAAAATMGAADEAAAAialO26Mg1j+mqEAtPPvsPwAAAD+xAwAAAAAAAAE0BgAAxAAAAKtt5FTPNtY/PstyaU357D8AAAA/0QMAAAAAAAABNQYAAMQAAADJMXrO+kzWPz7LcmlN+ew/AAAAP9EDAAAAAAAAATYGAADEAAAAz+SD2Htp1j/W7aSlXvfsPwAAAD/wAwAAAAAAAAE3BgAAxAAAALmGAXNSjNY/PstyaU357D8AAAA/8AMAAAAAAAABOAYAAMQAAAAXILnVU7LWP6aoQC08++w/AAAAP/ADAAAAAAAAATkGAADEAAAAdblwOFXY1j8Ohg7xKv3sPwAAAD//AwAAAAAAAAE6BgAAxAAAALVBnCusBNc/4kCqeAgB7T8AAAA//wMAAAAAAAABOwYAAMQAAADzycceAzHXP0oeeDz3Au0/AAAAPx8EAAAAAAAAATwGAADEAAAA32tFudlT1z/iQKp4CAHtPwAAAD8fBAAAAAAAAAE9BgAAxAAAAP0v2zIFatc/4kCqeAgB7T8AAAA/HwQAAAAAAAABPgYAAMQAAACt/DbkBX3XPz7LcmlN+ew/AAAAPz4EAAAAAAAAAT8GAADEAAAAXcmSlQaQ1z8+y3JpTfnsPwAAAD8+BAAAAAAAAAFABgAAxAAAAAuW7kYHo9c/1u2kpV737D8AAAA/PgQAAAAAAAABQQYAAMQAAABffJyfh6zXPw6GDvEq/ew/AAAAP10EAAAAAAAAAUIGAADEAAAAK1qEwDK51z8Ohg7xKv3sPwAAAD9dBAAAAAAAAAFDBgAAxAAAAPM3bOHdxdc/DoYO8Sr97D8AAAA/XQQAAAAAAAABRAYAAMQAAAAT/AFbCdzXPw6GDvEq/ew/AAAAP20EAAAAAAAAAUUGAADEAAAAwchdDArv1z8Ohg7xKv3sPwAAAD9tBAAAAAAAAAFGBgAAxAAAAOGM84U1Bdg/DoYO8Sr97D8AAAA/jAQAAAAAAAABRwYAAMQAAABbNzdY4STYPw6GDvEq/ew/AAAAP4wEAAAAAAAAAUgGAADEAAAA0eF6Ko1E2D+mqEAtPPvsPwAAAD+MBAAAAAAAAAFJBgAAxAAAABNqph3kcNg/4kCqeAgB7T8AAAA/oAQAAAAAAAABSgYAAMQAAADH6QvZZaDYP7L7RQDmBO0/AAAAP6AEAAAAAAAAAUsGAADEAAAAd2lxlOfP2D/sk69LsgrtPwAAAD+gBAAAAAAAAAFMBgAAxAAAACvp1k9p/9g/VHF9D6EM7T8AAAA/wAQAAAAAAAABTQYAAMQAAABtcQJDwCvZP+yTr0uyCu0/AAAAP8AEAAAAAAAAAU4GAADEAAAA4xtGFWxL2T8a2RPE1AbtPwAAAD/ABAAAAAAAAAFPBgAAxAAAAAfg246XYdk/GtkTxNQG7T8AAAA/zwQAAAAAAAABUAYAAMQAAAC1rDdAmHTZPxrZE8TUBu0/AAAAP88EAAAAAAAAAVEGAADEAAAAX3mT8ZiH2T8a2RPE1AbtPwAAAD/uBAAAAAAAAAFSBgAAxAAAACtXexJElNk/GtkTxNQG7T8AAAA/7gQAAAAAAAABUwYAAMQAAADZI9fDRKfZPxrZE8TUBu0/AAAAP/4EAAAAAAAAAVQGAADEAAAAifAydUW62T/sk69LsgrtPwAAAD/+BAAAAAAAAAFVBgAAxAAAAMPFVF4bytk/VHF9D6EM7T8AAAA/DgUAAAAAAAABVgYAAMQAAAD/mnZH8dnZP1RxfQ+hDO0/AAAAPw4FAAAAAAAAAVcGAADEAAAAH18MwRzw2T9UcX0PoQztPwAAAD8tBQAAAAAAAAFYBgAAxAAAAF3nN7RzHNo/JiwZl34Q7T8AAAA/LQUAAAAAAAABWQYAAMQAAAAveCnfn0XaPyYsGZd+EO0/AAAAPy0FAAAAAAAAAVoGAADEAAAA4feOmiF12j8mLBmXfhDtPwAAAD9MBQAAAAAAAAFbBgAAxAAAACGAuo14odo/+Oa0HlwU7T8AAAA/TAUAAAAAAAABXAYAAMQAAADzEKy4pMraP1RxfQ+hDO0/AAAAP0wFAAAAAAAAAV0GAADEAAAAwaGd49Dz2j8mLBmXfhDtPwAAAD9rBQAAAAAAAAFeBgAAxAAAAKtDG36nFts/JiwZl34Q7T8AAAA/awUAAAAAAAABXwYAAMQAAAA9/+q//S/bP1RxfQ+hDO0/AAAAP2sFAAAAAAAAAWAGAADEAAAAX8OAOSlG2z9UcX0PoQztPwAAAD+LBQAAAAAAAAFhBgAAxAAAAJmYoiL/Vds/vk5L048O7T8AAAA/iwUAAAAAAAABYgYAAMQAAADVbcQL1WXbP75OS9OPDu0/AAAAP4sFAAAAAAAAAWMGAADEAAAAn0usLIBy2z8mLBmXfhDtPwAAAD+aBQAAAAAAAAFkBgAAxAAAAEsYCN6Ahds/JiwZl34Q7T8AAAA/mgUAAAAAAAABZQYAAMQAAAAV9u/+K5LbPyYsGZd+EO0/AAAAP7oFAAAAAAAAAWYGAADEAAAA4dPXH9ee2z/45rQeXBTtPwAAAD+6BQAAAAAAAAFnBgAAxAAAAMPCS7Aspds/JiwZl34Q7T8AAAA/ugUAAAAAAAABaAYAAMQAAADh09cf157bP+JAqngIAe0/AAAAP8kFAAAAAAAAAWkGAADEAAAA4dPXH9ee2z/iQKp4CAHtPwAAAD/JBQAAAAAAAAFqBgAAxAAAAOHT1x/Xnts/4kCqeAgB7T8AAAA/yQUAAAAAAAABawYAAMQAAADh09cf157bP+JAqngIAe0/AAAAP+gFAAAAAAAAAWwGAADEAAAAQIgr81Ys4D84VfhzCxvsPwAAAD8AAAAAAAAAAAFtBgAAxAAAAECIK/NWLOA/OFX4cwsb7D8AAAA/AAAAAAAAAAABbgYAAMQAAABAiCvzVizgPzhV+HMLG+w/AAAAPwAAAAAAAAAAAW8GAADEAAAAQIgr81Ys4D84VfhzCxvsPwAAAD8AAAAAAAAAAAFwBgAAxAAAAECIK/NWLOA/OFX4cwsb7D8AAAA/AAAAAAAAAAABcQYAAMQAAABAiCvzVizgPzhV+HMLG+w/AAAAPwAAAAAAAAAAAXIGAADEAAAAQIgr81Ys4D84VfhzCxvsPwAAAD8AAAAAAAAAAAFzBgAAxAAAAECIK/NWLOA/OFX4cwsb7D8AAAA/AAAAAAAAAAABdAYAAMQAAABAiCvzVizgPzhV+HMLG+w/AAAAPwAAAAAAAAAAAXUGAADEAAAAQIgr81Ys4D84VfhzCxvsPwAAAD8AAAAAAAAAAAF2BgAAxAAAAECIK/NWLOA/OFX4cwsb7D8AAAA/AAAAAAAAAAABdwYAAMQAAAC0f2W7gS/gP8QddAnu5Os/AAAAPwAAAAAAAAAAAXgGAADEAAAAiIwOj8Eq4D+4ym42RNvrPwAAAD8AAAAAAAAAAAF5BgAAxAAAAKSdmv5rJOA/3LzN27zN6z8AAAA/AAAAAAAAAAABegYAAMQAAAB6qkPSqx/gP5jRXr1Gvus/AAAAPwAAAAAAAAAAAXsGAADEAAAAlLvPQVYZ4D8koYsmrrLrPwAAAD8AAAAAAAAAAAF8BgAAxAAAALDMW7EAE+A/GE6GUwSp6z8AAAA/AAAAAAAAAAABfQYAAMQAAADK3ecgqwzgP0aT6ssmpes/AAAAPwAAAAAAAAAAAX4GAADEAAAAcvc5yCoD4D+kHbO8a53rPwAAAD8AAAAAAAAAAAF/BgAAxAAAAMUq3hYq8N8/mMqt6cGT6z8AAAA/AAAAAAAAAAABgAYAAMQAAACJVbwtVODfP14yRJ71jes/AAAAPwAAAAAAAAAAAYEGAADEAAAAM28O1dPW3z+8vAyPOobrPwAAAD8AAAAAAAAAAAGCBgAAxAAAAPmZ7Ov9xt8/SIw5+KF66z8AAAA/AAAAAAAAAAABgwYAAMQAAAChsz6Tfb3fPw70z6zVdOs/AAAAPwAAAAAAAAAAAYQGAADEAAAASc2QOv2z3z9sfpidGm3rPwAAAD8AAAAAAAAAAAGFBgAAxAAAAH/vqBlSp98/XiuTynBj6z8AAAA/AAAAAAAAAAABhgYAAMQAAABDGocwfJffP1LYjffGWes/AAAAPwAAAAAAAAAAAYcGAADEAAAAeTyfD9GK3z9IhYgkHVDrPwAAAD8AAAAAAAAAAAGIBgAAxAAAALFet+4lft8/anfnyZVC6z8AAAA/AAAAAAAAAAABiQYAAMQAAACPmiF1+mffPyaMeKsfM+s/AAAAPwAAAAAAAAAAAYoGAADEAAAAU8X/iyRY3z+yW6UUhyfrPwAAAD8AAAAAAAAAAAGLBgAAxAAAAP3eUTOkTt8/PivSfe4b6z8AAAA/AAAAAAAAAAABjAYAAMQAAABNEvaBozvfPyiFx9eaCOs/AAAAPwAAAAAAAAAAAY0GAADEAAAAET3UmM0r3z8cMsIE8f7qPwAAAD8AAAAAAAAAAAGOBgAAxAAAANdnsq/3G98/1kZT5nrv6j8AAAA/AAAAAAAAAAABjwYAAMQAAAApm1b+9gjfPwSMt16d6+o/AAAAPwAAAAAAAAAAAZAGAADEAAAACdfAhMvy3j+crumarunqPwAAAD8AAAAAAAAAAAGRBgAAxAAAAOcSKwug3N4/BIy3Xp3r6j8AAAA/AAAAAAAAAAABkgYAAMQAAABVV1vJScPePzTRG9e/5+o/AAAAPwAAAAAAAAAAAZMGAADEAAAAw5uLh/Op3j9iFoBP4uPqPwAAAD8AAAAAAAAAAAGUBgAAxAAAAIMTYJScfd4/klvkxwTg6j8AAAA/AAAAAAAAAAABlQYAAMQAAAB1rUyAmkTeP+zlrLhJ2Oo/AAAAPwAAAAAAAAAAAZYGAADEAAAAbUc5bJgL3j+ECN/0WtbqPwAAAD8AAAAAAAAAAAGXBgAAxAAAAPHp649rz90/7OWsuEnY6j8AAAA/AAAAAAAAAAABmAYAAMQAAACvYcCcFKPdP8rzTRPR5eo/AAAAPwAAAAAAAAAAAZkGAADEAAAANbd8ymiD3T/WRlPmeu/qPwAAAD8AAAAAAAAAAAGaBgAAxAAAABfz5lA9bd0/EN+8MUf16j8AAAA/AAAAAAAAAAABmwYAAMQAAABnJoufPFrdPyiFx9eaCOs/AAAAPwAAAAAAAAAAAZwGAADEAAAAuVkv7jtH3T+mCKBB3R3rPwAAAD8AAAAAAAAAAAGdBgAAxAAAAH+EDQVmN90/VNHcI0Iv6z8AAAA/AAAAAAAAAAABngYAAMQAAABhwHeLOiHdPzDffX7JPOs/AAAAPwAAAAAAAAAAAZ8GAADEAAAAleKPao8U3T9IhYgkHVDrPwAAAD8AAAAAAAAAAAGgBgAAxAAAAI8vhmAO+Nw/UtiN98ZZ6z8AAAA/AAAAAAAAAAABoQYAAMQAAACNfHxWjdvcP9RbZmEJb+s/AAAAPwAAAAAAAAAAAaIGAADEAAAAn9r+u7a43D8aR9V/f37rPwAAAD8AAAAAAAAAAAGjBgAAxAAAAEVBR1m1ktw/jneoFhiK6z8AAAA/AAAAAAAAAAABpAYAAMQAAAB3sFUuiWncP8YPEmLkj+s/AAAAPwAAAAAAAAAAAaUGAADEAAAANSgqOzI93D+Yyq3pwZPrPwAAAD8AAAAAAAAAAAGmBgAAxAAAANmOctgwF9w/aoVJcZ+X6z8AAAA/AAAAAAAAAAABpwYAAMQAAADT22jOr/rbPwz7gIBan+s/AAAAPwAAAAAAAAAAAagGAADEAAAAzShfxC7e2z+AK1QX86rrPwAAAD8AAAAAAAAAAAGpBgAAxAAAACNcAxMuy9s/mNFevUa+6z8AAAA/AAAAAAAAAAABqgYAAMQAAAD/l22ZArXbPwoCMlTfyes/AAAAPwAAAAAAAAAAAasGAADEAAAANbqFeFeo2z9+MgXrd9XrPwAAAD8AAAAAAAAAAAGsBgAAxAAAAPvkY4+BmNs/WkCmRf/i6z8AAAA/AAAAAAAAAAABrQYAAMQAAAC/D0Kmq4jbP85wedyX7us/AAAAPwAAAAAAAAAAAa4GAADEAAAA2yDOFVaC2z8ir+3NtwfsPwAAAD8AAAAAAAAAAAGvBgAAxAAAAL8PQqariNs/RKj9RrUk7D8AAAA/AAAAAAAAAAABsAYAAMQAAABLGAjegIXbP3L0EpNcS+w/AAAAPwAAAAAAAAAAAbEGAADEAAAASxgI3oCF2z9kqL6TN2zsPwAAAD8AAAAAAAAAAAGyBgAAxAAAAEsYCN6Ahds/KhcGHPCQ7D8AAAA/AAAAAAAAAAABswYAAMQAAADbIM4VVoLbP+IySNH+q+w/AAAAPwAAAAAAAAAAAbQGAADEAAAA2yDOFVaC2z+cToqGDcfsPwAAAD8AAAAAAAAAAAG1BgAAxAAAAGcplE0rf9s/VmrMOxzi7D8AAAA/AAAAAAAAAAABtgYAAMQAAABnKZRNK3/bPwQzCR6B8+w/AAAAPwAAAAAAAAAAAbcGAADEAAAA2yDOFVaC2z9KHng89wLtPwAAAD8AAAAAAAAAAAG4BgAAxAAAAL8PQqariNs/+Oa0HlwU7T8AAAA/AAAAAAAAAAABuQYAAMQAAAC/D0Kmq4jbP2wXiLX0H+0/AAAAPwAAAAAAAAAAAboGAADEAAAAMwd8btaL2z8Qjb/EryftPwAAAD8AAAAAAAAAAAG7BgAAxAAAAL8PQqariNs/vlX8phQ57T8AAAA/AAAAAAAAAAABvAYAAMQAAACj/rU2AY/bPwJBa8WKSO0/AAAAPwAAAAAAAAAAAb0GAADEAAAAo/61NgGP2z/gTgwgElbtPwAAAD8AAAAAAAAAAAG+BgAAxAAAAPvkY4+BmNs/Jjp7Pohl7T8AAAA/AAAAAAAAAAABvwYAAMQAAADh09cf157bP9QCuCDtdu0/AAAAPwAAAAAAAAAAAcAGAADEAAAAw8JLsCyl2z/oqMLGQIrtPwAAAD8AAAAAAAAAAAHBBgAAxAAAABup+Qitrts/LpQx5baZ7T8AAAA/AAAAAAAAAAABwgYAAMQAAAAbqfkIra7bP3R/oAMtqe0/AAAAPwAAAAAAAAAAAcMGAADEAAAAi6Az0dex2z8kSN3lkbrtPwAAAD8AAAAAAAAAAAHEBgAAxAAAAP+XbZkCtds/pMu1T9TP7T8AAAA/AAAAAAAAAAABxQYAAMQAAABzj6dhLbjbP7pxwPUn4+0/AAAAPwAAAAAAAAAAAcYGAADEAAAA44bhKVi72z+Wf2FQr/DtPwAAAD8AAAAAAAAAAAHHBgAAxAAAAMt1Vbqtwds/co0Cqzb+7T8AAAA/AAAAAAAAAAAByAYAAMQAAACRUz3bWM7bP37gB37gB+4/AAAAPwAAAAAAAAAAAckGAADEAAAAXTEl/APb2z+KMw1RihHuPwAAAD8AAAAAAAAAAAHKBgAAxAAAACUPDR2v59s/LKlEYEUZ7j8AAAA/AAAAAAAAAAABywYAAMQAAAB79bp1L/HbP84efG8AIe4/AAAAPwAAAAAAAAAAAcwGAADEAAAAt8rcXgUB3D+g2Rf33STuPwAAAD8AAAAAAAAAAAHNBgAAxAAAAGeXOBAGFNw/2nGBQqoq7j8AAAA/AAAAAAAAAAABzgYAAMQAAAD5UghSXC3cP6wsHcqHLu4/AAAAPwAAAAAAAAAAAc8GAADEAAAApx9kA11A3D/mxIYVVDTuPwAAAD8AAAAAAAAAAAHQBgAAxAAAAJHB4Z0zY9w/XPVZrOw/7j8AAAA/AAAAAAAAAAAB0QYAAMQAAAAJbCVw34LcP2ZIX3+WSe4/AAAAPwAAAAAAAAAAAdIGAADEAAAAZQXd0uCo3D84A/sGdE3uPwAAAD8AAAAAAAAAAAHTBgAAxAAAAGu45txhxdw/rDPOnQxZ7j8AAAA/AAAAAAAAAAAB1AYAAMQAAADhYiqvDeXcP7aG03C2Yu4/AAAAPwAAAAAAAAAAAdUGAADEAAAAAyfAKDn73D/yHj28gmjuPwAAAD8AAAAAAAAAAAHWBgAAxAAAALHzG9o5Dt0/lJR0yz1w7j8AAAA/AAAAAAAAAAAB1wYAAMQAAABhwHeLOiHdPwjFR2LWe+4/AAAAPwAAAAAAAAAAAdgGAADEAAAAm5WZdBAx3T/k0ui8XYnuPwAAAD8AAAAAAAAAAAHZBgAAxAAAAPF7R82QOt0/wOCJF+WW7j8AAAA/AAAAAAAAAAAB2gYAAMQAAAAtUWm2ZkrdP8wzj+qOoO4/AAAAPwAAAAAAAAAAAdsGAADEAAAAZyaLnzxa3T+0lDUYwLfuPwAAAD8AAAAAAAAAAAHcBgAAxAAAAKX7rIgSat0/+n+kNjbH7j8AAAA/AAAAAAAAAAAB3QYAAMQAAABTyAg6E33dP3oDfaB43O4/AAAAPwAAAAAAAAAAAd4GAADEAAAA5YPYe2mW3T/uM1A3EejuPwAAAD8AAAAAAAAAAAHfBgAAxAAAAAdIbvWUrN0/zEHxkZj17j8AAAA/AAAAAAAAAAAB4AYAAMQAAAAN+3f/FcndPwTaWt1k++4/AAAAPwAAAAAAAAAAAeEGAADEAAAADft3/xXJ3T8E2lrdZPvuPwAAAD8AAAAAAAAAAAHiBgAAxAAAAG1HOWyYC94/4uf7N+wI7z8AAAA/AAAAAAAAAAAB4wYAAMQAAACtz2Rf7zfePxAtYLAOBe8/AAAAPwAAAAAAAAAAAeQGAADEAAAARz4+q8Zt3j8QLWCwDgXvPwAAAD8AAAAAAAAAAAHlBgAAxAAAAI15c6iett4/EC1gsA4F7z8AAAA/AAAAAAAAAAAB5gYAAMQAAACz8BIsS+nePxAtYLAOBe8/AAAAPwAAAAAAAAAAAecGAADEAAAAuaMcNswF3z/WlPZkQv/uPwAAAD8AAAAAAAAAAAHoBgAAxAAAALtWJkBNIt8/EC1gsA4F7z8AAAA/AAAAAAAAAAAB6QYAAMQAAAARPdSYzSvfP6hPkuwfA+8/AAAAPwAAAAAAAAAAAeoGAADEAAAA3Rq8uXg43z8E2lrdZPvuPwAAAD8AAAAAAAAAAAHrBgAAxAAAADUBahL5Qd8/zEHxkZj17j8AAAA/AAAAAAAAAAAB7AYAAMQAAABx1ov7zlHfP5Cph0bM7+4/AAAAPwAAAAAAAAAAAe0GAADEAAAAObRzHHpe3z/k4EpkZ97uPwAAAD8AAAAAAAAAAAHuBgAAxAAAAHeJlQVQbt8/5OBKZGfe7j8AAAA/AAAAAAAAAAAB7wYAAMQAAACxXrfuJX7fPwbTqQng0O4/AAAAPwAAAAAAAAAAAfAGAADEAAAA7TPZ1/uN3z/OOkC+E8vuPwAAAD8AAAAAAAAAAAHxBgAAxAAAACcJ+8DRnd8/hk/Rn5277j8AAAA/AAAAAAAAAAAB8gYAAMQAAAAnCfvA0Z3fP4ZP0Z+du+4/AAAAPwAAAAAAAAAAAfMGAADEAAAAJwn7wNGd3z+GT9GfnbvuPwAAAD8AAAAAAAAAAAH0BgAAxAAAANq/st3AF+A//HFCjyxy7j8AAAA/AAAAAAAAAAAB9QYAAMQAAADwVIekVz/gP9AlLUOFS+4/AAAAPxAAAAAAAAAAAfYGAADEAAAA8FSHpFc/4D/QJS1DhUvuPwAAAD8QAAAAAAAAAAH3BgAAxAAAACwqqY0tT+A/ijq+JA887j8AAAA/EAAAAAAAAAAB+AYAAMQAAAAsKqmNLU/gP1z1WazsP+4/AAAAPy8AAAAAAAAAAfkGAADEAAAAYkzBbIJC4D/E0idw20HuPwAAAD8vAAAAAAAAAAH6BgAAxAAAAKhQpAjtQOA/xNIncNtB7j8AAAA/PwAAAAAAAAAB+wYAAMQAAADUQ/s0rUXgP1z1WazsP+4/AAAAPz8AAAAAAAAAAfwGAADEAAAAci6MKZhN4D+KOr4kDzzuPwAAAD9OAAAAAAAAAAH9BgAAxAAAAJ4h41VYUuA/5sSGFVQ07j8AAAA/XgAAAAAAAAAB/gYAAMQAAACCEFfmrVjgP0RPTwaZLO4/AAAAP14AAAAAAAAAAf8GAADEAAAArgOuEm5d4D+g2Rf33STuPwAAAD9eAAAAAAAAAAEABwAAxAAAAJLyIaPDY+A/ZkGuqxEf7j8AAAA/bQAAAAAAAAABAQcAAMQAAAC+5XjPg2jgP4ozDVGKEe4/AAAAP20AAAAAAAAAAQIHAADEAAAA6tjP+0Nt4D9+4Ad+4AfuPwAAAD+NAAAAAAAAAAEDBwAAxAAAABTMJigEcuA/otJmI1n67T8AAAA/jQAAAAAAAAABBAcAAMQAAACGw2DwLnXgPy6ik4zA7u0/AAAAP40AAAAAAAAAAQUHAADEAAAA+rqauFl44D+A2VaqW93tPwAAAD+sAAAAAAAAAAEGBwAAxAAAALS2txzveeA/Ou7ni+XN7T8AAAA/rAAAAAAAAAABBwcAAMQAAAD6upq4WXjgP4wlq6mAvO0/AAAAP7wAAAAAAAAAAQgHAADEAAAAbrLUgIR74D9oLJswg5/tPwAAAD+8AAAAAAAAAAEJBwAAxAAAAG6y1ICEe+A/UoaQii+M7T8AAAA/2wAAAAAAAAABCgcAAMQAAAD6upq4WXjgP3Z47y+ofu0/AAAAP9sAAAAAAAAAAQsHAADEAAAAQL99VMR24D8wjYARMm/tPwAAAD/qAAAAAAAAAAEMBwAAxAAAAPq6mrhZeOA/SCza4wBY7T8AAAA/6gAAAAAAAAABDQcAAMQAAAAmrvHkGX3gPzKGzz2tRO0/AAAAP/oAAAAAAAAAAQ4HAADEAAAAJq7x5Bl94D8c4MSXWTHtPwAAAD/6AAAAAAAAAAEPBwAAxAAAACau8eQZfeA/bBeItfQf7T8AAAA/GQEAAAAAAAABEAcAAMQAAADeqQ5Jr37gPyYsGZd+EO0/AAAAPxkBAAAAAAAAAREHAADEAAAA3qkOSa9+4D9KHng89wLtPwAAAD8ZAQAAAAAAAAESBwAAxAAAACau8eQZfeA/4kCqeAgB7T8AAAA/OQEAAAAAAAABEwcAAMQAAABustSAhHvgPwQzCR6B8+w/AAAAPzkBAAAAAAAAARQHAADEAAAA+rqauFl44D+QAjaH6OfsPwAAAD85AQAAAAAAAAEVBwAAxAAAAEC/fVTEduA/hK8wtD7e7D8AAAA/WAEAAAAAAAABFgcAAMQAAADOx0OMmXPgP0wXx2hy2Ow/AAAAP1gBAAAAAAAAARcHAADEAAAAFMwmKARy4D/Y5vPR2czsPwAAAD9YAQAAAAAAAAEYBwAAxAAAAOrYz/tDbeA/NHG8wh7F7D8AAAA/ZwEAAAAAAAABGQcAAMQAAAC+5XjPg2jgPyget+90u+w/AAAAP2cBAAAAAAAAARoHAADEAAAATO4+B1ll4D+GqH/gubPsPwAAAD+HAQAAAAAAAAEbBwAAxAAAAJLyIaPDY+A/qprehTKm7D8AAAA/hwEAAAAAAAABHAcAAMQAAAAg++famGDgP86MPSurmOw/AAAAP4cBAAAAAAAAAR0HAADEAAAA9geRrthb4D+05jKFV4XsPwAAAD+bAQAAAAAAAAEeBwAAxAAAABAZHR6DVeA/2NiRKtB37D8AAAA/mwEAAAAAAAABHwcAAMQAAAAsKqmNLU/gP8Iyh4R8ZOw/AAAAP5sBAAAAAAAAASAHAADEAAAARjs1/ddI4D+Imh05sF7sPwAAAD+6AQAAAAAAAAEhBwAAxAAAAGJMwWyCQuA/EmpKohdT7D8AAAA/ugEAAAAAAAABIgcAAMQAAADEYTB4lzrgP2ahDcCyQew/AAAAP7oBAAAAAAAAASMHAADEAAAAmG7ZS9c14D/CK9aw9znsPwAAAD/KAQAAAAAAAAEkBwAAxAAAAPqDSFfsLeA/uNjQ3U0w7D8AAAA/ygEAAAAAAAABJQcAAMQAAAAWldTGlifgP+YdNVZwLOw/AAAAP+kBAAAAAAAAASYHAADEAAAAWOatWIAJ4D8sAvOgYRHsPwAAAD/pAQAAAAAAAAEnBwAAxAAAAL931Ayp098/oCsVZHXy6z8AAAA/+QEAAAAAAAABKAcAAMQAAABOF8iUXmvMP/ykYU6C+bU/AAAAPwAAAAAAAAAAASkHAADEAAAAThfIlF5rzD/8pGFOgvm1PwAAAD8AAAAAAAAAAAEqBwAAxAAAAE4XyJRea8w//KRhToL5tT8AAAA/AAAAAAAAAAABKwcAAMQAAABOF8iUXmvMP/ykYU6C+bU/AAAAPwAAAAAAAAAAASwHAADEAAAAThfIlF5rzD/8pGFOgvm1PwAAAD8AAAAAAAAAAAEtBwAAxAAAAE4XyJRea8w//KRhToL5tT8AAAA/AAAAAAAAAAABLgcAAMQAAAD64yNGX37MP5hgg6Jtqrc/AAAAPwAAAAAAAAAAAS8HAADEAAAAxsELZwqLzD+UfEfxgFS4PwAAAD8AAAAAAAAAAAEwBwAAxAAAAHKOZxgLnsw/DMItA6jfuD8AAAA/AAAAAAAAAAABMQcAAMQAAAA+bE85tqrMP6RhiwiA5rk/AAAAPwAAAAAAAAAAATIHAADEAAAA0icfewzEzD8oVC2Uf6+6PwAAAD8AAAAAAAAAAAEzBwAAxAAAAJYFB5y30Mw/iAgce+Gmuz8AAAA/AAAAAAAAAAABNAcAAMQAAAAOsEpuY/DMPyCoeYC5rbw/AAAAPwAAAAAAAAAAATUHAADEAAAAomsasLkJzT94XGhnG6W9PwAAAD8AAAAAAAAAAAE2BwAAxAAAAIZajkAPEM0/pNKjqd/Kvj8AAAA/AAAAAAAAAAABNwcAAMQAAABSOHZhuhzNP8xI3+uj8L8/AAAAPwAAAAAAAAAAATgHAADEAAAA5vNFoxA2zT9gwLNEZaLAPwAAAD8AAAAAAAAAAAE5BwAAxAAAAD6N/QUSXM0/AFKvojNUwT8AAAA/AAAAAAAAAAABOgcAAMQAAADuWVm3Em/NP7aCBNPQ7sE/AAAAPwAAAAAAAAAAATsHAADEAAAALuKEqmmbzT/KPSL0soHCPwAAAD8AAAAAAAAAAAE8BwAAxAAAAIp7PA1rwc0/PIMIBtoMwz8AAAA/AAAAAAAAAAABPQcAAMQAAADOA2gAwu3NP4B82ctZccM/AAAAPwAAAAAAAAAAAT4HAADEAAAADoyT8xgazj8iAHOCHs7DPwAAAD8AAAAAAAAAAAE/BwAAxAAAAII218XEOc4/2CJmC7ITxD8AAAA/AAAAAAAAAAABQAcAAMQAAADGvgK5G2bOP8KRbuDsf8Q/AAAAPwAAAAAAAAAAAUEHAADEAAAAthOKXXOlzj9Idq7E4vPEPwAAAD8AAAAAAAAAAAFCBwAAxAAAAMJ5nXF13s4/SJJyE/adxT8AAAA/AAAAAAAAAAABQwcAAMQAAADK37CFdxfPPygP3Y86X8Y/AAAAPwAAAAAAAAAAAUQHAADEAAAA7lZQCSRKzz8oK6HeTQnHPwAAAD8AAAAAAAAAAAFFBwAAxAAAADLfe/x6ds8/mHCH8HSUxz8AAAA/AAAAAAAAAAABRgcAAMQAAADCmks+0Y/PP9xpWLb0+Mc/AAAAPwAAAAAAAAAAAUcHAADEAAAAIjQDodK1zz84AoNOQ0bIPwAAAD8AAAAAAAAAAAFIBwAAxAAAAM4AX1LTyM8/7iR219aLyD8AAAA/AAAAAAAAAAABSQcAAMQAAAB+zboD1NvPPwbSMVGvycg/AAAAPwAAAAAAAAAAAUoHAADEAAAADomKRSr1zz9ialzp/RbJPwAAAD8AAAAAAAAAAAFLBwAAxAAAAMMZ5wtrCtA/Go1PcpFcyT8AAAA/AAAAAAAAAAABTAcAAMQAAAAbAJVk6xPQPxabsRmbsck/AAAAPwAAAAAAAAAAAU0HAADEAAAAceZCvWsd0D+if/H9kCXKPwAAAD8AAAAAAAAAAAFOBwAAxAAAAFXVtk3BI9A/npu1TKTPyj8AAAA/AAAAAAAAAAABTwcAAMQAAACru2SmQS3QP5q3eZu3ecs/AAAAPwAAAAAAAAAAAVAHAADEAAAAk6rYNpcz0D8K/V+t3gTMPwAAAD8AAAAAAAAAAAFRBwAAxAAAAHWZTMfsOdA/luGfkdR4zD8AAAA/AAAAAAAAAAABUgcAAMQAAABbiMBXQkDQPzZlOUiZ1cw/AAAAPwAAAAAAAAAAAVMHAADEAAAAQXc06JdG0D9KEvXBcRPNPwAAAD8AAAAAAAAAAAFUBwAAxAAAAJdd4kAYUNA/GtRBHdRBzT8AAAA/AAAAAAAAAAABVQcAAMQAAADtQ5CZmFnQP9b2NKZnh80/AAAAPwAAAAAAAAAAAVYHAADEAAAARSo+8hhj0D9ezRLjU6bNPwAAAD8AAAAAAAAAAAFXBwAAxAAAAA8IJhPEb9A/6qPwH0DFzT8AAAA/AAAAAAAAAAABWAcAAMQAAADz9pmjGXbQP9IEl01x3M0/AAAAPwAAAAAAAAAAAVkHAADEAAAA2eUNNG980D8CUayZGAPOPwAAAD8AAAAAAAAAAAFaBwAAxAAAAC/Mu4zvhdA/zhL59Hoxzj8AAAA/AAAAAAAAAAABWwcAAMQAAAD3qaOtmpLQP57URVDdX84/AAAAPwAAAAAAAAAAAVwHAADEAAAAT5BRBhuc0D/SIFuchIbOPwAAAD8AAAAAAAAAAAFdBwAAxAAAAG9U539GstA/KrmFNNPTzj8AAAA/AAAAAAAAAAABXgcAAMQAAAA5Ms+g8b7QP8o8H+uXMM8/AAAAPwAAAAAAAAAAAV8HAADEAAAAdQfxicfO0D8i1UmD5n3PPwAAAD8AAAAAAAAAAAFgBwAAxAAAAM3tnuJH2NA/JuOrKvDSzz8AAAA/AAAAAAAAAAABYQcAAMQAAAB7uvqTSOvQP2OzonDaF9A/AAAAPwAAAAAAAAAAAWIHAADEAAAAtY8cfR770D+P/7e8gT7QPwAAAD8AAAAAAAAAAAFjBwAAxAAAAA12ytWeBNE/kQZpkAZp0D8AAAA/AAAAAAAAAAABZAcAAMQAAABjXHguHw7RP71Sftytj9A/AAAAPwAAAAAAAAAAAWUHAADEAAAALTpgT8oa0T+9WS+wMrrQPwAAAD8AAAAAAAAAAAFmBwAAxAAAAGkPgjigKtE/AUWezqjJ0D8AAAA/AAAAAAAAAAABZwcAAMQAAAAz7WlZSzfRP+mlRPzZ4NA/AAAAPwAAAAAAAAAAAWgHAADEAAAA/cpRevZD0T9f1heTcuzQPwAAAD8AAAAAAAAAAAFpBwAAxAAAADegc2PMU9E/F/JZSIEH0T8AAAA/AAAAAAAAAAABagcAAMQAAACPhiG8TF3RP13dyGb3FtE/AAAAPwAAAAAAAAAAAWsHAADEAAAA5WzPFM1m0T/RDZz9jyLRPwAAAD8AAAAAAAAAAAFsBwAAxAAAAFdkCd33adE/RT5vlCgu0T8AAAA/AAAAAAAAAAABbQcAAMQAAACvSrc1eHPRP7luQivBOdE/AAAAPwAAAAAAAAAAAW4HAADEAAAABzFljvh80T//WbFJN0nRPwAAAD8AAAAAAAAAAAFvBwAAxAAAAF0XE+d4htE/c4qE4M9U0T8AAAA/AAAAAAAAAAABcAcAAMQAAABdFxPneIbRP4kwj4YjaNE/AAAAPwAAAAAAAAAAAXEHAADEAAAAQwaHd86M0T/RG/6kmXfRPwAAAD8AAAAAAAAAAAFyBwAAxAAAAH/bqGCknNE/FQdtww+H0T8AAAA/AAAAAAAAAAABcwcAAMQAAABHuZCBT6nRP4k3QFqoktE/AAAAPwAAAAAAAAAAAXQHAADEAAAA94XsMlC80T9DU4IPt63RPwAAAD8AAAAAAAAAAAF1BwAAxAAAANl0YMOlwtE/tYoGetTj0T8AAAA/AAAAAAAAAAABdgcAAMQAAABLbJqL0MXRPxMcgD6eBtI/AAAAPwAAAAAAAAAAAXcHAADEAAAAMVsOHCbM0T+1mGgh3jjSPwAAAD8AAAAAAAAAAAF4BwAAxAAAAKNSSORQz9E/VxVRBB5r0j8AAAA/AAAAAAAAAAABeQcAAMQAAABRH6SVUeLRPz19qAXUrNI/AAAAPwAAAAAAAAAAAXoHAADEAAAANw4YJqfo0T+Bb8j3zubSPwAAAD8AAAAAAAAAAAF7BwAAxAAAAI30xX4n8tE/gXZ5y1MR0z8AAAA/AAAAAAAAAAABfAcAAMQAAABz4zkPffjRP98H848dNNM/AAAAPwAAAAAAAAAAAX0HAADEAAAAPcEhMCgF0j+XIzVFLE/TPwAAAD8AAAAAAAAAAAF+BwAAxAAAACGwlcB9C9I/UT93+jpq0z8AAAA/AAAAAAAAAAABfwcAAMQAAAB3lkMZ/hTSP5cq5hixedM/AAAAPwAAAAAAAAAAAYAHAADEAAAAzXzxcX4e0j/bFVU3J4nTPwAAAD8AAAAAAAAAAAGBBwAAxAAAAJda2ZIpK9I/8btf3Xqc0z8AAAA/AAAAAAAAAAABggcAAMQAAAB9SU0jfzHSPwliaoPOr9M/AAAAPwAAAAAAAAAAAYMHAADEAAAAYTjBs9Q30j/zwhCx/8bTPwAAAD8AAAAAAAAAAAGEBwAAxAAAALkebwxVQdI/CWkbV1Pa0z8AAAA/AAAAAAAAAAABhQcAAMQAAACB/FYtAE7SP09UinXJ6dM/AAAAPwAAAAAAAAAAAYYHAADEAAAA2eIEhoBX0j8HcMwq2ATUPwAAAD8AAAAAAAAAAAGHBwAAxAAAAEvaPk6rWtI/TVs7SU4U1D8AAAA/AAAAAAAAAAABiAcAAMQAAAAxybLeAGHSP01bO0lOFNQ/AAAAPwAAAAAAAAAAAYkHAADEAAAAFbgmb1Zn0j/XMRmGOjPUPwAAAD8AAAAAAAAAAAGKBwAAxAAAAPummv+rbdI/BX4u0uFZ1D8AAAA/AAAAAAAAAAABiwcAAMQAAADBhIIgV3rSPzPKQx6JgNQ/AAAAPwAAAAAAAAAAAYwHAADEAAAAGWswedeD0j+PW73iUqPUPwAAAD8AAAAAAAAAAAGNBwAAxAAAAItiakECh9I/YR0KPrXR1D8AAAA/AAAAAAAAAAABjgcAAMQAAADjSBiagpDSP49pH4pc+NQ/AAAAPwAAAAAAAAAAAY8HAADEAAAAOy/G8gKa0j/p+phOJhvVPwAAAD8AAAAAAAAAAAGQBwAAxAAAAJEVdEuDo9I/6QFKIqtF1T8AAAA/AAAAAAAAAAABkQcAAMQAAAADDa4TrqbSP41+MgXrd9U/AAAAPwAAAAAAAAAAAZIHAADEAAAA6fshpAOt0j9bQH9gTabVPwAAAD8AAAAAAAAAAAGTBwAAxAAAAHcE6NvYqdI/t9H4JBfJ1T8AAAA/AAAAAAAAAAABlAcAAMQAAAB3BOjb2KnSP3HtOtol5NU/AAAAPwAAAAAAAAAAAZUHAADEAAAAdwTo29ip0j+32Kn4m/PVPwAAAD8AAAAAAAAAAAGWBwAAxAAAAOn7IaQDrdI/z360nu8G1j8AAAA/AAAAAAAAAAABlwcAAMQAAAADDa4TrqbSP+Ukv0RDGtY/AAAAPwAAAAAAAAAAAZgHAADEAAAA6fshpAOt0j8pEC5juSnWPwAAAD8AAAAAAAAAAAGZBwAAxAAAAOn7IaQDrdI/b/ucgS851j8AAAA/AAAAAAAAAAABmgcAAMQAAAB3BOjb2KnSP7XmC6ClSNY/AAAAPwAAAAAAAAAAAZsHAADEAAAA6fshpAOt0j/70Xq+G1jWPwAAAD8AAAAAAAAAAAGcBwAAxAAAAM3qlTRZs9I/4zIh7Exv1j8AAAA/AAAAAAAAAAABnQcAAMQAAAA/4s/8g7bSP/vYK5KggtY/AAAAPwAAAAAAAAAAAZ4HAADEAAAAP+LP/IO20j8RfzY49JXWPwAAAD8AAAAAAAAAAAGfBwAAxAAAACXRQ43ZvNI/4znSv9GZ1j8AAAA/AAAAAAAAAAABoAcAAMQAAAAJwLcdL8PSP1dqpVZqpdY/AAAAPwAAAAAAAAAAAaEHAADEAAAAe7fx5VnG0j+bVRR14LTWPwAAAD8AAAAAAAAAAAGiBwAAxAAAANOdnz7az9I/g7a6ohHM1j8AAAA/AAAAAAAAAAABowcAAMQAAADTnZ8+2s/SP5lcxUhl39Y/AAAAPwAAAAAAAAAAAaQHAADEAAAAK4RNl1rZ0j9TeAf+c/rWPwAAAD8AAAAAAAAAAAGlBwAAxAAAACuETZda2dI/mWN2HOoJ1z8AAAA/AAAAAAAAAAABpgcAAMQAAAANc8EnsN/SP4PEHEobIdc/AAAAPwAAAAAAAAAAAacHAADEAAAAgWr779ri0j8Nm/qGB0DXPwAAAD8AAAAAAAAAAAGoBwAAxAAAAGVZb4Aw6dI/x7Y8PBZb1z8AAAA/AAAAAAAAAAABqQcAAMQAAAC7Px3ZsPLSPyNItgDgfdc/AAAAPwAAAAAAAAAAAaoHAADEAAAAuz8d2bDy0j+B2S/FqaDXPwAAAD8AAAAAAAAAAAGrBwAAxAAAAC83V6Hb9dI/aTrW8tq31z8AAAA/AAAAAAAAAAABrAcAAMQAAAAvN1eh2/XSPyFWGKjp0tc/AAAAPwAAAAAAAAAAAa0HAADEAAAAhR0F+lv/0j/bcVpd+O3XPwAAAD8AAAAAAAAAAAGuBwAAxAAAAN0Ds1LcCNM/2XgLMX0Y2D8AAAA/AAAAAAAAAAABrwcAAMQAAACL0A4E3RvTP2VP6W1pN9g/AAAAPwAAAAAAAAAAAbAHAADEAAAA4ba8XF0l0z+rOliM30bYPwAAAD8AAAAAAAAAAAGxBwAAxAAAADedarXdLtM/w+BiMjNa2D8AAAA/AAAAAAAAAAABsgcAAMQAAAAfjN5FMzXTP6tBCWBkcdg/AAAAPwAAAAAAAAAAAbMHAADEAAAA6WnGZt5B0z9jXUsVc4zYPwAAAD8AAAAAAAAAAAG0BwAAxAAAALFHroeJTtM/S77xQqSj2D8AAAA/AAAAAAAAAAABtQcAAMQAAAAHLlzgCVjTP+szKVJfq9g/AAAAPwAAAAAAAAAAAbYHAADEAAAAXxQKOYph0z+RqWBhGrPYPwAAAD8AAAAAAAAAAAG3BwAAxAAAAF8UCjmKYdM/p09rB27G2D8AAAA/AAAAAAAAAAABuAcAAMQAAABfFAo5imHTPx2APp4G0tg/AAAAPwAAAAAAAAAAAbkHAADEAAAAXxQKOYph0z8zJklEWuXYPwAAAD8AAAAAAAAAAAG6BwAAxAAAAF8UCjmKYdM/eRG4YtD02D8AAAA/AAAAAAAAAAABuwcAAMQAAADtHNBwX17TP4+3wggkCNk/AAAAPwAAAAAAAAAAAbwHAADEAAAA7RzQcF9e0z8ZjqBFECfZPwAAAD8AAAAAAAAAAAG9BwAAxAAAAEMDfsnfZ9M/pWR+gvxF2T8AAAA/AAAAAAAAAAABvgcAAMQAAAAp8vFZNW7TP43FJLAtXdk/AAAAPwAAAAAAAAAAAb8HAADEAAAADeFl6op00z+NzNWDsofZPwAAAD8AAAAAAAAAAAHABwAAxAAAAPHP2XrgetM/LUm+ZvK52T8AAAA/AAAAAAAAAAABwQcAAMQAAABlxxNDC37TP/8KC8JU6Nk/AAAAPwAAAAAAAAAAAcIHAADEAAAA8c/ZeuB60z9zQo8sch7aPwAAAD8AAAAAAAAAAAHDBwAAxAAAAEm2h9NghNM/E793D7JQ2j8AAAA/AAAAAAAAAAABxAcAAMQAAAAtpftjtorTP4f2+3nPhto/AAAAPwAAAAAAAAAAAcUHAADEAAAAoZw1LOGN0z+F/axNVLHaPwAAAD8AAAAAAAAAAAHGBwAAxAAAAPeC44Rhl9M/E9SKikDQ2j8AAAA/AAAAAAAAAAABxwcAAMQAAABreh1NjJrTP52qaMcs79o/AAAAPwAAAAAAAAAAAcgHAADEAAAATWmR3eGg0z+FCw/1XQbbPwAAAD8AAAAAAAAAAAHJBwAAxAAAAE1pkd3hoNM/y/Z9E9QV2z8AAAA/AAAAAAAAAAABygcAAMQAAADBYMulDKTTP4MSwMjiMNs/AAAAPwAAAAAAAAAAAcsHAADEAAAAwWDLpQyk0z+ZuMpuNkTbPwAAAD8AAAAAAAAAAAHMBwAAxAAAAMFgy6UMpNM/UdQMJEVf2z8AAAA/AAAAAAAAAAABzQcAAMQAAAAxWAVuN6fTP2l6F8qYcts/AAAAPwAAAAAAAAAAAc4HAADEAAAAF0d5/oyt0z+vZYboDoLbPwAAAD8AAAAAAAAAAAHPBwAAxAAAAPs17Y7is9M/l8YsFkCZ2z8AAAA/AAAAAAAAAAAB0AcAAMQAAABtLSdXDbfTP9uxmzS2qNs/AAAAPwAAAAAAAAAAAdEHAADEAAAA+zXtjuKz0z+Vzd3pxMPbPwAAAD8AAAAAAAAAAAHSBwAAxAAAAPs17Y7is9M/I6S7JrHi2z8AAAA/AAAAAAAAAAAB0wcAAMQAAAAXR3n+jK3TP696mWOdAdw/AAAAPwAAAAAAAAAAAdQHAADEAAAAF0d5/oyt0z8fsh3OujfcPwAAAD8AAAAAAAAAAAHVBwAAxAAAAKVPPzZiqtM/H7nOoT9i3D8AAAA/AAAAAAAAAAAB1gcAAMQAAAClTz82YqrTP8E1t4R/lNw/AAAAPwAAAAAAAAAAAdcHAADEAAAApU8/NmKq0z8xbTvvnMrcPwAAAD8AAAAAAAAAAAHYBwAAxAAAABdHef6MrdM/7Y8ueDAQ3T8AAAA/AAAAAAAAAAAB2QcAAMQAAACLPrPGt7DTPwM96vEITt0/AAAAPwAAAAAAAAAAAdoHAADEAAAAF0d5/oyt0z8xif89sHTdPwAAAD8AAAAAAAAAAAHbBwAAxAAAAKVPPzZiqtM/jRp5AnqX3T8AAAA/AAAAAAAAAAAB3AcAAMQAAAClTz82YqrTPxfxVj9mtt0/AAAAPwAAAAAAAAAAAd0HAADEAAAApU8/NmKq0z//Uf1sl83dPwAAAD8AAAAAAAAAAAHeBwAAxAAAAMFgy6UMpNM/o8c0fFLV3T8AAAA/AAAAAAAAAAAB3wcAAMQAAABNaZHd4aDTP4so26mD7N0/AAAAPwAAAAAAAAAAAeAHAADEAAAA23FXFbed0z+hzuVP1//dPwAAAD8AAAAAAAAAAAHhBwAAxAAAAPeC44Rhl9M/E/+45m8L3j8AAAA/AAAAAAAAAAAB4gcAAMQAAABreh1NjJrTP4kvjH0IF94/AAAAPwAAAAAAAAAAAeMHAADEAAAA23FXFbed0z9HS84yFzLePwAAAD8AAAAAAAAAAAHkBwAAxAAAANtxVxW3ndM/XfHY2GpF3j8AAAA/AAAAAAAAAAAB5QcAAMQAAADbcVcVt53TP7eCUp00aN4/AAAAPwAAAAAAAAAAAeYHAADEAAAAg4upvDaU0z+HRJ/4lpbePwAAAD8AAAAAAAAAAAHnBwAAxAAAAIOLqbw2lNM/h0Sf+JaW3j8AAAA/AAAAAAAAAAAB6AcAAMQAAAD3guOEYZfTP7OXZRjD594/AAAAPwAAAAAAAAAAAekHAADEAAAAa3odTYya0z+xnhbsRxLfPwAAAD8AAAAAAAAAAAHqBwAAxAAAAGt6HU2MmtM/sZ4W7EcS3z8AAAA/AAAAAAAAAAAB6wcAAMQAAABreh1NjJrTP4NnFBsva98/AAAAPwAAAAAAAAAAAewHAADEAAAA23FXFbed0z9RMBJKFsTfPwAAAD8AAAAAAAAAAAHtBwAAxAAAABdHef6MrdM/vkHsNKEK4D8AAAA/AAAAAAAAAAAB7gcAAMQAAAD7Ne2O4rPTP3hdLuqvJeA/AAAAPwAAAAAAAAAAAe8HAADEAAAA+zXtjuKz0z9Ya89ENzPgPwAAAD8AAAAAAAAAAAHwBwAAxAAAAKGcNSzhjdM/KCZrzBQ34D8AAAA/AAAAAAAAAAAB8QcAAMQAAACb6SsiYHHTP/jgBlTyOuA/AAAAPwAAAAAAAAAAAfIHAADEAAAAlzYiGN9U0z9ivtQX4TzgPwAAAD8AAAAAAAAAAAHzBwAAxAAAAM1YOvczSNM/BDQMJ5xE4D8AAAA/AAAAAAAAAAAB9AcAAMQAAAABe1LWiDvTP24R2uqKRuA/AAAAPwAAAAAAAAAAAfUHAADEAAAAN51qtd0u0z+oqUM2V0zgPwAAAD8AAAAAAAAAAAH2BwAAxAAAAOG2vFxdJdM/hLfkkN5Z4D8AAAA/AAAAAAAAAAAB9wcAAMQAAACn4ZpzhxXTP8qiU69UaeA/AAAAPwAAAAAAAAAAAfgHAADEAAAAwfIm4zEP0z+msPQJ3HbgPwAAAD8AAAAAAAAAAAH5BwAAxAAAAMHyJuMxD9M/prD0Cdx24D8AAAA/AAAAAAAAAAAB+gcAAMQAAACjLpFpBvnSPzCH0kbIleA/AAAAPwAAAAAAAAAAAfsHAADEAAAAuz8d2bDy0j+wCquwCqvgPwAAAD8AAAAAAAAAAAH8BwAAxAAAAPNhNbgF5tI/Mo6DGk3A4D8AAAA/AAAAAAAAAAAB/QcAAMQAAAArhE2XWtnSPxjvKUh+1+A/AAAAPwAAAAAAAAAAAf4HAADEAAAA052fPtrP0j8wlTTu0ergPwAAAD8AAAAAAAAAAAH/BwAAxAAAAO2uK66EydI/3l1x0Db84D8AAAA/AAAAAAAAAAABAAgAAMQAAAAJwLcdL8PSP7prEiu+CeE/AAAAPwAAAAAAAAAAAQEIAADEAAAAs9kJxa650j9EQvBnqijhPwAAAD8AAAAAAAAAAAECCAAAxAAAAD/iz/yDttI/XOj6Df474T8AAAA/AAAAAAAAAAABAwgAAMQAAABXQFJirZPSPwyxN/BiTeE/AAAAPwAAAAAAAAAAAQQIAADEAAAAFbgmb1Zn0j+KNBBapWLhPwAAAD8AAAAAAAAAAAEFCAAAxAAAABW4Jm9WZ9I/ijQQWqVi4T8AAAA/AAAAAAAAAAABBggAAMQAAAAVuCZvVmfSP/IR3h2UZOE/AAAAPwAAAAAAAAAAAQcIAADEAAAAFbgmb1Zn0j/EzHmlcWjhPwAAAD8AAAAAAAAAAAEICAAAxAAAABW4Jm9WZ9I/LqpHaWBq4T8AAAA/AAAAAAAAAAABCQgAAMQAAAAVuCZvVmfSPy6qR2lgauE/AAAAPwAAAAAAAAAAAQoIAADEAAAAFbgmb1Zn0j8uqkdpYGrhPwAAAD8AAAAAAAAAAAELCAAAxAAAABW4Jm9WZ9I/LqpHaWBq4T8AAAA/AAAAAAAAAAABDAgAAMQAAAAVuCZvVmfSPy6qR2lgauE/AAAAPwAAAAAAAAAAAQ0IAADEAAAAFbgmb1Zn0j8uqkdpYGrhPwAAAD8AAAAAAAAAAAEOCAAAxAAAABW4Jm9WZ9I/LqpHaWBq4T8AAAA/AAAAAAAAAAABDwgAAMQAAAAVuCZvVmfSPy6qR2lgauE/AAAAPwAAAAAAAAAAARAIAADEAAAAFbgmb1Zn0j8uqkdpYGrhPwAAAD8AAAAAAAAAAAERCAAAxAAAABW4Jm9WZ9I/LqpHaWBq4T8AAAA/AAAAAAAAAAABEggAAMQAAAAVuCZvVmfSPy6qR2lgauE/AAAAPwAAAAAAAAAAARMIAADEAAAA9fOQ9SpR0j8Iv5mXbKLhPwAAAD8AAAAAAAAAAAEUCAAAxAAAAPXzkPUqUdI/fO9sLgWu4T8AAAA/AAAAAAAAAAABFQgAAMQAAACB/FYtAE7SP4hCcgGvt+E/AAAAPwAAAAAAAAAAARYIAADEAAAAnQ3jnKpH0j/OLeEfJcfhPwAAAD8AAAAAAAAAAAEXCAAAxAAAACsWqdR/RNI/TrG5iWfc4T8AAAA/AAAAAAAAAAABGAgAAMQAAAArFqnUf0TSP5ScKKjd6+E/AAAAPwAAAAAAAAAAARkIAADEAAAAuR5vDFVB0j9MuGpd7AbiPwAAAD8AAAAAAAAAAAEaCAAAxAAAACsWqdR/RNI/Yl51A0Aa4j8AAAA/AAAAAAAAAAABGwgAAMQAAABFJzVEKj7SP3oEgKmTLeI/AAAAPwAAAAAAAAAAARwIAADEAAAAYTjBs9Q30j/4h1gT1kLiPwAAAD8AAAAAAAAAAAEdCAAAxAAAAGE4wbPUN9I/4Oj+QAda4j8AAAA/AAAAAAAAAAABHggAAMQAAABhOMGz1DfSP+w7BBSxY+I/AAAAPwAAAAAAAAAAAR8IAADEAAAAfUlNI38x0j80J3MyJ3PiPwAAAD8AAAAAAAAAAAEgCAAAxAAAAO9Ah+upNNI/Pnp4BdF84j8AAAA/AAAAAAAAAAABIQgAAMQAAAALUhNbVC7SP0rNfdh6huI/AAAAPwAAAAAAAAAAASIIAADEAAAAC1ITW1Qu0j+EZecjR4ziPwAAAD8AAAAAAAAAAAEjCAAAxAAAAH1JTSN/MdI/YHOIfs6Z4j8AAAA/AAAAAAAAAAABJAgAAMQAAAB9SU0jfzHSP8hQVkK9m+I/AAAAPwAAAAAAAAAAASUIAADEAAAAC1ITW1Qu0j9sxo1ReKPiPwAAAD8AAAAAAAAAAAEmCAAAxAAAACVjn8r+J9I/pl73nESp4j8AAAA/AAAAAAAAAAABJwgAAMQAAACXWtmSKSvSP6Ze95xEqeI/AAAAPwAAAAAAAAAAASgIAADEAAAAJWOfyv4n0j94GZMkIq3iPwAAAD8AAAAAAAAAAAEpCAAAxAAAACVjn8r+J9I/eBmTJCKt4j8AAAA/AAAAAAAAAAABKggAAMQAAAAlY5/K/ifSP3gZkyQireI/AAAAPwAAAAAAAAAAASsIAADEAAAAJWOfyv4n0j94GZMkIq3iPwAAAD8AAAAAAAAAAAEsCAAAxAAAACVjn8r+J9I/eBmTJCKt4j8AAAA/AAAAAAAAAAABLQgAAMQAAAAlY5/K/ifSP3gZkyQireI/AAAAPwAAAAAAAAAAAS4IAADEAAAAJWOfyv4n0j94GZMkIq3iPwAAAD8AAAAAAAAAAAEvCAAAxAAAACVjn8r+J9I/eBmTJCKt4j8AAAA/AAAAAAAAAAABMAgAAMQAAAAlY5/K/ifSP3gZkyQireI/AAAAPwAAAAAAAAAAATEIAADEAAAAJWOfyv4n0j94GZMkIq3iPwAAAD8AAAAAAAAAAAEyCAAAxAAAAOuNfeEoGNI/jMZOnvrq4j8AAAA/AAAAAAAAAAABMwgAAMQAAAB3lkMZ/hTSPy48hq218uI/AAAAPwAAAAAAAAAAATQIAADEAAAA64194SgY0j+YGVRxpPTiPwAAAD8AAAAAAAAAAAE1CAAAxAAAAHeWQxn+FNI/pGxZRE7+4j8AAAA/AAAAAAAAAAABNggAAMQAAAB3lkMZ/hTSP94Ew48aBOM/AAAAPwAAAAAAAAAAATcIAADEAAAABZ8JUdMR0j+Aevqe1QvjPwAAAD8AAAAAAAAAAAE4CAAAxAAAAHeWQxn+FNI/Xoib+VwZ4z8AAAA/AAAAAAAAAAABOQgAAMQAAACTp8+IqA7SP6JzChjTKOM/AAAAPwAAAAAAAAAAAToIAADEAAAAk6fPiKgO0j8WpN2uazTjPwAAAD8AAAAAAAAAAAE7CAAAxAAAAJOnz4ioDtI/0L8fZHpP4z8AAAA/AAAAAAAAAAABPAgAAMQAAAAhsJXAfQvSP+hlKgrOYuM/AAAAPwAAAAAAAAAAAT0IAADEAAAAr7hb+FII0j+ULmfsMnTjPwAAAD8AAAAAAAAAAAE+CAAAxAAAACGwlcB9C9I/UEqpoUGP4z8AAAA/AAAAAAAAAAABPwgAAMQAAAAhsJXAfQvSP87NgQuEpOM/AAAAPwAAAAAAAAAAAUAIAADEAAAAIbCVwH0L0j9OUVp1xrnjPwAAAD8AAAAAAAAAAAFBCAAAxAAAAD3BITAoBdI/LF/7z03H4z8AAAA/AAAAAAAAAAABQggAAMQAAADJyedn/QHSP6CPzmbm0uM/AAAAPwAAAAAAAAAAAUMIAADEAAAAc+M5D3340T98nW/BbeDjPwAAAD8AAAAAAAAAAAFECAAAxAAAAAHs/0ZS9dE/8M1CWAbs4z8AAAA/AAAAAAAAAAABRQgAAMQAAACpBVLu0evRP8zb47KN+eM/AAAAPwAAAAAAAAAAAUYIAADEAAAANw4YJqfo0T+o6YQNFQfkPwAAAD8AAAAAAAAAAAFHCAAAxAAAAMUW3l185dE/tDyK4L4Q5D8AAAA/AAAAAAAAAAABSAgAAMQAAADfJ2rNJt/RP5RKKztGHuQ/AAAAPwAAAAAAAAAAAUkIAADEAAAA3ydqzSbf0T/YNZpZvC3kPwAAAD8AAAAAAAAAAAFKCAAAxAAAAFEfpJVR4tE/HiEJeDI95D8AAAA/AAAAAAAAAAABSwgAAMQAAABRH6SVUeLRP9Y8Sy1BWOQ/AAAAPwAAAAAAAAAAAUwIAADEAAAAUR+klVHi0T9WwCOXg23kPwAAAD8AAAAAAAAAAAFNCAAAxAAAAN8nas0m39E/ENxlTJKI5D8AAAA/AAAAAAAAAAABTggAAMQAAABRH6SVUeLRP5qyQ4l+p+Q/AAAAPwAAAAAAAAAAAU8IAADEAAAAUR+klVHi0T++q1MCfMTkPwAAAD8AAAAAAAAAAAFQCAAAxAAAAMUW3l185dE/SIIxP2jj5D8AAAA/AAAAAAAAAAABUQgAAMQAAADFFt5dfOXRP9JYD3xUAuU/AAAAPwAAAAAAAAAAAVIIAADEAAAAxRbeXXzl0T/q/hkiqBXlPwAAAD8AAAAAAAAAAAFTCAAAxAAAAMUW3l185dE/aILyi+oq5T8AAAA/AAAAAAAAAAABVAgAAMQAAAA3Dhgmp+jRP9yyxSKDNuU/AAAAPwAAAAAAAAAAAVUIAADEAAAAqQVS7tHr0T+8wGZ9CkTlPwAAAD8AAAAAAAAAAAFWCAAAxAAAABv9i7b87tE/XjaejMVL5T8AAAA/AAAAAAAAAAABVwgAAMQAAACN9MV+J/LRP5jOB9iRUeU/AAAAPwAAAAAAAAAAAVgIAADEAAAAAez/RlL10T8M/9puKl3lPwAAAD8AAAAAAAAAAAFZCAAAxAAAAOXac9en+9E/FlLgQdRm5T8AAAA/AAAAAAAAAAABWggAAMQAAABX0q2f0v7RP7rHF1GPbuU/AAAAPwAAAAAAAAAAAVsIAADEAAAAPcEhMCgF0j8u+OrnJ3rlPwAAAD8AAAAAAAAAAAFcCAAAxAAAAK+4W/hSCNI/OEvwutGD5T8AAAA/AAAAAAAAAAABXQgAAMQAAACTp8+IqA7SPxRZkRVZkeU/AAAAPwAAAAAAAAAAAV4IAADEAAAA64194SgY0j/+uTdDiqjlPwAAAD8AAAAAAAAAAAFfCAAAxAAAAEF0KzqpIdI/2sfYnRG25T8AAAA/AAAAAAAAAAABYAgAAMQAAACXWtmSKSvSPx6zR7yHxeU/AAAAPwAAAAAAAAAAAWEIAADEAAAA70CH66k00j+gNiAmytrlPwAAAD8AAAAAAAAAAAFiCAAAxAAAAEUnNUQqPtI/8HSUF+rz5T8AAAA/AAAAAAAAAAABYwgAAMQAAAArFqnUf0TSPwgbn709B+Y/AAAAPwAAAAAAAAAAAWQIAADEAAAAKxap1H9E0j9YWROvXSDmPwAAAD8AAAAAAAAAAAFlCAAAxAAAACsWqdR/RNI/QLq53I435j8AAAA/AAAAAAAAAAABZggAAMQAAAArFqnUf0TSP3pSIyhbPeY/AAAAPwAAAAAAAAAAAWcIAADEAAAAgfxWLQBO0j+06oxzJ0PmPwAAAD8AAAAAAAAAAAFoCAAAxAAAANniBIaAV9I/wD2SRtFM5j8AAAA/AAAAAAAAAAABaQgAAMQAAAC90XgW1l3SPzRuZd1pWOY/AAAAPwAAAAAAAAAAAWoIAADEAAAAocDspitk0j/Y45zsJGDmPwAAAD8AAAAAAAAAAAFrCAAAxAAAAIevYDeBatI/qJ44dAJk5j8AAAA/AAAAAAAAAAABbAgAAMQAAADflQ6QAXTSPxJ8BjjxZeY/AAAAPwAAAAAAAAAAAW0IAADEAAAAwYSCIFd60j/kNqK/zmnmPwAAAD8AAAAAAAAAAAFuCAAAxAAAAKlz9rCsgNI/TBRwg71r5j8AAAA/AAAAAAAAAAABbwgAAMQAAABxUd7RV43SP8BEQxpWd+Y/AAAAPwAAAAAAAAAAAXAIAADEAAAA40gYmoKQ0j9iunopEX/mPwAAAD8AAAAAAAAAAAFxCAAAxAAAAB8eOoNYoNI/bg2A/LqI5j8AAAA/AAAAAAAAAAABcggAAMQAAADp+yGkA63SP6il6UeHjuY/AAAAPwAAAAAAAAAAAXMIAADEAAAAlch9VQTA0j/iPVOTU5TmPwAAAD8AAAAAAAAAAAF0CAAAxAAAALeME88v1tI/HNa83h+a5j8AAAA/AAAAAAAAAAABdQgAAMQAAABLSOMQhu/SP/jjXTmnp+Y/AAAAPwAAAAAAAAAAAXYIAADEAAAAT/vsGgcM0z+cWZVIYq/mPwAAAD8AAAAAAAAAAAF3CAAAxAAAAFWu9iSIKNM/bBQx0D+z5j8AAAA/AAAAAAAAAAABeAgAAMQAAABZYQAvCUXTP3hnNqPpvOY/AAAAPwAAAAAAAAAAAXkIAADEAAAAeSWWqDRb0z+y/5/utcLmPwAAAD8AAAAAAAAAAAF6CAAAxAAAACny8Vk1btM/vlKlwV/M5j8AAAA/AAAAAAAAAAABewgAAMQAAABlxxNDC37TP2ob4qPE3eY/AAAAPwAAAAAAAAAAAXwIAADEAAAAE5Rv9AuR0z+yBlHCOu3mPwAAAD8AAAAAAAAAAAF9CAAAxAAAAE1pkd3hoNM/vllWleT25j8AAAA/AAAAAAAAAAABfggAAMQAAAD7Ne2O4rPTP2DPjaSf/uY/AAAAPwAAAAAAAAAAAX8IAADEAAAAqwJJQOPG0z9sIpN3SQjnPwAAAD8AAAAAAAAAAAGACAAAxAAAAHPgMGGO09M/GOvPWa4Z5z8AAAA/AAAAAAAAAAABgQgAAMQAAACvtVJKZOPTP8izDDwTK+c/AAAAPwAAAAAAAAAAAYIIAADEAAAA64p0Mzrz0z865N/SqzbnPwAAAD8AAAAAAAAAAAGDCAAAxAAAAH1GRHWQDNQ/gM9O8SFG5z8AAAA/AAAAAAAAAAABhAgAAMQAAAC5G2ZeZhzUPwBTJ1tkW+c/AAAAPwAAAAAAAAAAAYUIAADEAAAA9fCHRzws1D8MpiwuDmXnPwAAAD8AAAAAAAAAAAGGCAAAxAAAAL/Ob2jnONQ/6LPNiJVy5z8AAAA/AAAAAAAAAAABhwgAAMQAAABtm8sZ6EvUP/QG01s/fOc/AAAAPwAAAAAAAAAAAYgIAADEAAAAjV9hkxNi1D/GwW7jHIDnPwAAAD8AAAAAAAAAAAGJCAAAxAAAAHcB3y3qhNQ/xsFu4xyA5z8AAAA/AAAAAAAAAAABiggAAMQAAADVmpaQ66rUP3SKq8WBkec/AAAAPwAAAAAAAAAAAYsIAADEAAAAMTRO8+zQ1D+uIhURTpfnPwAAAD8AAAAAAAAAAAGMCAAAxAAAAOOzs65uANU/gN2wmCub5z8AAAA/AAAAAAAAAAABjQgAAMQAAAB7Io36RTbVP+i6flwanec/AAAAPwAAAAAAAAAAAY4IAADEAAAAL6Lytcdl1T9SmEwgCZ/nPwAAAD8AAAAAAAAAAAGPCAAAxAAAAIs7qhjJi9U/gN2wmCub5z8AAAA/AAAAAAAAAAABkAgAAMQAAAAD5u3qdKvVP4DdsJgrm+c/AAAAPwAAAAAAAAAAAZEIAADEAAAAlaG9LMvE1T+uIhURTpfnPwAAAD8AAAAAAAAAAAGSCAAAxAAAAEVuGd7L19U/riIVEU6X5z8AAAA/AAAAAAAAAAABkwgAAMQAAADzOnWPzOrVP0ZFR01flec/AAAAPwAAAAAAAAAAAZQIAADEAAAAuxhdsHf31T/eZ3mJcJPnPwAAAD8AAAAAAAAAAAGVCAAAxAAAAIX2RNEiBNY/RkVHTV+V5z8AAAA/AAAAAAAAAAABlggAAMQAAABN1CzyzRDWP64iFRFOl+c/AAAAPwAAAAAAAAAAAZcIAADEAAAAialO26Mg1j+uIhURTpfnPwAAAD8AAAAAAAAAAAGYCAAAxAAAAMd+cMR5MNY/gN2wmCub5z8AAAA/AAAAAAAAAAABmQgAAMQAAAADVJKtT0DWP4DdsJgrm+c/AAAAPwAAAAAAAAAAAZoIAADEAAAAIRgoJ3tW1j+A3bCYK5vnPwAAAD8AAAAAAAAAAAGbCAAAxAAAAH+x34l8fNY/RkVHTV+V5z8AAAA/AAAAAAAAAAABnAgAAMQAAAD1WyNcKJzWP95neYlwk+c/AAAAPwAAAAAAAAAAAZ0IAADEAAAAxewUh1TF1j+uIhURTpfnPwAAAD8AAAAAAAAAAAGeCAAAxAAAAJN9BrKA7tY/6Lp+XBqd5z8AAAA/AAAAAAAAAAABnwgAAMQAAADTBTKl1xrXP1KYTCAJn+c/AAAAPwAAAAAAAAAAAaAIAADEAAAAFY5dmC5H1z+A3bCYK5vnPwAAAD8AAAAAAAAAAAGhCAAAxAAAAHMnFfsvbdc/UphMIAmf5z8AAAA/AAAAAAAAAAABoggAAMQAAAB12h4FsYnXP7p1GuT3oOc/AAAAPwAAAAAAAAAAAaMIAADEAAAAC5buRgej1z+KMLZr1aTnPwAAAD8AAAAAAAAAAAGkCAAAxAAAALdiSvgHttc/IlPop+ai5z8AAAA/AAAAAAAAAAABpQgAAMQAAADzN2zh3cXXP+i6flwanec/AAAAPwAAAAAAAAAAAaYIAADEAAAAoQTIkt7Y1z+6dRrk96DnPwAAAD8AAAAAAAAAAAGnCAAAxAAAAN/Z6Xu06Nc/UphMIAmf5z8AAAA/AAAAAAAAAAABqAgAAMQAAACnt9GcX/XXP0ZFR01flec/AAAAPwAAAAAAAAAAAakIAADEAAAAb5W5vQoC2D/eZ3mJcJPnPwAAAD8AAAAAAAAAAAGqCAAAxAAAAKtq26bgEdg/dIqrxYGR5z8AAAA/AAAAAAAAAAABqwgAAMQAAABbNzdY4STYP95neYlwk+c/AAAAPwAAAAAAAAAAAawIAADEAAAA7fIGmjc+2D+A3bCYK5vnPwAAAD8AAAAAAAAAAAGtCAAAxAAAAGOdSmzjXdg/riIVEU6X5z8AAAA/AAAAAAAAAAABrggAAMQAAABNP8gGuoDYP64iFRFOl+c/AAAAPwAAAAAAAAAAAa8IAADEAAAAqdh/abum2D+uIhURTpfnPwAAAD8AAAAAAAAAAAGwCAAAxAAAAM9PH+1n2dg/UphMIAmf5z8AAAA/AAAAAAAAAAABsQgAAMQAAADbtTIBahLZP7p1GuT3oOc/AAAAPwAAAAAAAAAAAbIIAADEAAAAGz5e9MA+2T+6dRrk96DnPwAAAD8AAAAAAAAAAAGzCAAAxAAAAJPoocZsXtk/IlPop+ai5z8AAAA/AAAAAAAAAAABtAgAAMQAAAAlpHEIw3fZPyJT6Kfmouc/AAAAPwAAAAAAAAAAAbUIAADEAAAAR2gHgu6N2T+6dRrk96DnPwAAAD8AAAAAAAAAAAG2CAAAxAAAAPU0YzPvoNk/FgDj1DyZ5z8AAAA/AAAAAAAAAAABtwgAAMQAAAChAb/k77PZP+i6flwanec/AAAAPwAAAAAAAAAAAbgIAADEAAAAUc4alvDG2T8WAOPUPJnnPwAAAD8AAAAAAAAAAAG5CAAAxAAAAIujPH/G1tk/FgDj1DyZ5z8AAAA/AAAAAAAAAAABuggAAMQAAADJeF5onObZP64iFRFOl+c/AAAAPwAAAAAAAAAAAbsIAADEAAAABU6AUXL22T/oun5cGp3nPwAAAD8AAAAAAAAAAAG8CAAAxAAAACMSFsudDNo/FgDj1DyZ5z8AAAA/AAAAAAAAAAABvQgAAMQAAACBq80tnzLaPxYA49Q8mec/AAAAPwAAAAAAAAAAAb4IAADEAAAAwzP5IPZe2j+A3bCYK5vnPwAAAD8AAAAAAAAAAAG/CAAAxAAAAMuZDDX4l9o/RkVHTV+V5z8AAAA/AAAAAAAAAAABwAgAAMQAAABjCOaAz83aP+i6flwanec/AAAAPwAAAAAAAAAAAcEIAADEAAAA/Xa/zKYD2z+6dRrk96DnPwAAAD8AAAAAAAAAAAHCCAAAxAAAAMsHsffSLNs/xMgft6Gq5z8AAAA/AAAAAAAAAAABwwgAAMQAAABBsvTJfkzbP1zrUfOyqOc/AAAAPwAAAAAAAAAAAcQIAADEAAAAuVw4nCps2z+Wg7s+f67nPwAAAD8AAAAAAAAAAAHFCAAAxAAAAEsYCN6Ahds/LqbtepCs5z8AAAA/AAAAAAAAAAABxggAAMQAAAAV9u/+K5LbP/5giQJusOc/AAAAPwAAAAAAAAAAAccIAADEAAAAw8JLsCyl2z9oPlfGXLLnPwAAAD8AAAAAAAAAAAHICAAAxAAAAIugM9HXsds/0Bsliku05z8AAAA/AAAAAAAAAAAByQgAAMQAAACvZMlKA8jbP6LWwBEpuOc/AAAAPwAAAAAAAAAAAcoIAADEAAAAXTEl/APb2z9ETPgg5L/nPwAAAD8AAAAAAAAAAAHLCAAAxAAAAHv1unUv8ds/rCnG5NLB5z8AAAA/AAAAAAAAAAABzAgAAMQAAAD1n/5H2xDcP0RM+CDkv+c/AAAAPwAAAAAAAAAAAc0IAADEAAAATzm2qtw23D8UB5SowcPnPwAAAD8AAAAAAAAAAAHOCAAAxAAAAOmnj/azbNw/fuRhbLDF5z8AAAA/AAAAAAAAAAABzwgAAMQAAABlBd3S4KjcP1Cf/fONyec/AAAAPwAAAAAAAAAAAdAIAADEAAAA/XO2Hrje3D8srZ5OFdfnPwAAAD8AAAAAAAAAAAHRCAAAxAAAAMsEqEnkB90/lIpsEgTZ5z8AAAA/AAAAAAAAAAAB0ggAAMQAAABDr+sbkCfdP84i1l3Q3uc/AAAAPwAAAAAAAAAAAdMIAADEAAAAuVkv7jtH3T/addsweujnPwAAAD8AAAAAAAAAAAHUCAAAxAAAAGcmi588Wt0/QlOp9Gjq5z8AAAA/AAAAAAAAAAAB1QgAAMQAAAAX8+ZQPW3dP37rEkA18Oc/AAAAPwAAAAAAAAAAAdYIAADEAAAAx79CAj6A3T9Opq7HEvTnPwAAAD8AAAAAAAAAAAHXCAAAxAAAAI2dKiPpjN0/iD4YE9/55z8AAAA/AAAAAAAAAAAB2AgAAMQAAADNckwMv5zdP8LWgV6r/+c/AAAAPwAAAAAAAAAAAdkIAADEAAAAB0hu9ZSs3T/OKYcxVQnoPwAAAD8AAAAAAAAAAAHaCAAAxAAAALUUyqaVv90/oOQiuTIN6D8AAAA/AAAAAAAAAAAB2wgAAMQAAAArvw15Qd/dP7iKLV+GIOg/AAAAPwAAAAAAAAAAAdwIAADEAAAAK78NeUHf3T+4ii1fhiDoPwAAAD8AAAAAAAAAAAHdCAAAxAAAACu/DXlB390/uIotX4Yg6D8AAAA/AAAAAAAAAAAB3ggAAMQAAABLg6PybPXdPxQV9k/LGOg/AAAAPwAAAAAAAAAAAd8IAADEAAAA95z1mezr3T8qtE8imgHoPwAAAD8PAAAAAAAAAAHgCAAAxAAAAGeUL2IX790/KrRPIpoB6D8AAAA/HwAAAAAAAAAB4QgAAMQAAAAlDARvwMLdPzgHVfVDC+g/AAAAPwAAAAAAAAAAAeIIAADEAAAAJQwEb8DC3T84B1X1QwvoPwAAAD8QAAAAAAAAAAHjCAAAxAAAACUMBG/Awt0/OAdV9UML6D8AAAA/EAAAAAAAAAAB5AgAAMQAAAAlDARvwMLdPzgHVfVDC+g/AAAAPx8AAAAAAAAAAeUIAADEAAAAJQwEb8DC3T84B1X1QwvoPwAAAD8fAAAAAAAAAAHmCAAAxAAAACUMBG/Awt0/OAdV9UML6D8AAAA/HwAAAAAAAAAB5wgAAMQAAAAlDARvwMLdPzgHVfVDC+g/AAAAPx8AAAAAAAAAAegIAADEAAAAJQwEb8DC3T84B1X1QwvoPwAAAD8/AAAAAAAAAAHpCAAAxAAAACUMBG/Awt0/OAdV9UML6D8AAAA/PwAAAAAAAAAB6ggAAMQAAAAxcheDwvvdP3z5dOc+Reg/AAAAP00AAAAAAAAAAesIAADEAAAArc9kX+833j80FbecTWDoPwAAAD9sAAAAAAAAAAHsCAAAxAAAAIMTYJScfd4/7jD5UVx76D8AAAA/bAAAAAAAAAAB7QgAAMQAAABVV1vJScPeP3gH145Imug/AAAAP3wAAAAAAAAAAe4IAADEAAAARazibaEC3z80IxlEV7XoPwAAAD98AAAAAAAAAAHvCAAAxAAAAIc0DmH4Lt8/VhwpvVTS6D8AAAA/jAAAAAAAAAAB8AgAAMQAAADHvDlUT1vfP6Zana506+g/AAAAP4wAAAAAAAAAAfEIAADEAAAAeTyfD9GK3z9edt9jgwbpPwAAAD+rAAAAAAAAAAHyCAAAxAAAAC28BMtSut8/3vm3zcUb6T8AAAA/qwAAAAAAAAAB8wgAAMQAAAAdEYxvqvnfPyblJuw7K+k/AAAAP7sAAAAAAAAAAfQIAADEAAAAvq4mbhYe4D88izGSjz7pPwAAAD+7AAAAAAAAAAH1CAAAxAAAAI4/GJlCR+A/6lNudPRP6T8AAAA/ygAAAAAAAAAB9ggAAMQAAADq2M/7Q23gP5gcq1ZZYek/AAAAP8oAAAAAAAAAAfcIAADEAAAAYoMTzu+M4D+AfVGEinjpPwAAAD/pAAAAAAAAAAH4CAAAxAAAANotV6CbrOA/ROyYDEOd6T8AAAA/6QAAAAAAAAAB+QgAAMQAAAAm5UNGh8fgPzqgRA0evuk/AAAAP+kAAAAAAAAAAfoIAADEAAAA0rGf94fa4D/+DoyV1uLpPwAAAD/5AAAAAAAAAAH7CAAAxAAAAJJgxmWe+OA/iOVp0sIB6j8AAAA/+QAAAAAAAAAB/AgAAMQAAABg8beQyiHhPxS8Rw+vIOo/AAAAPxgBAAAAAAAAAf0IAADEAAAAXHUA6LZP4T/M14nEvTvqPwAAAD8YAQAAAAAAAAH+CAAAxAAAAPwSm+YidOE/IBb+td1U6j8AAAA/GAEAAAAAAAAB/wgAAMQAAABIyoeMDo/hP5RG0Ux2YOo/AAAAPzgBAAAAAAAAAQAJAADEAAAAsJIAoqSj4T+emdYfIGrqPwAAAD84AQAAAAAAAAEBCQAAxAAAANJWlhvQueE/Esqptrh16j8AAAA/OAEAAAAAAAABAgkAAMQAAADyGiyV+8/hP7Y/4cVzfeo/AAAAP1cBAAAAAAAAAQMJAADEAAAATrTj9/z14T+STYIg+4rqPwAAAD9XAQAAAAAAAAEECQAAxAAAAJA8D+tTIuI/ENFaij2g6j8AAAA/VwEAAAAAAAABBQkAAMQAAACk0eOx6kniPwSFBosYweo/AAAAP3YBAAAAAAAAAQYJAADEAAAAHHwnhJZp4j9iFoBP4uPqPwAAAD92AQAAAAAAAAEHCQAAxAAAAK4398XsguI/KIXH15oI6z8AAAA/dgEAAAAAAAABCAkAAMQAAADQ+4w/GJniP1TR3CNCL+s/AAAAP4YBAAAAAAAAAQkJAADEAAAANsQFVa6t4j9S2I33xlnrPwAAAD+GAQAAAAAAAAEKCQAAxAAAAJyMfmpEwuI/3q5rNLN46z8AAAA/pQEAAAAAAAABCwkAAMQAAADQMt+ghePiP14yRJ71jes/AAAAP6UBAAAAAAAAAQwJAADEAAAAKsyWA4cJ4z+kHbO8a53rPwAAAD+lAQAAAAAAAAENCQAAxAAAABRuFJ5dLOM/JKGLJq6y6z8AAAA/xAEAAAAAAAABDgkAAMQAAACMGFhwCUzjPwoCMlTfyes/AAAAP8QBAAAAAAAAAQ8JAADEAAAA2M9EFvVm4z8s+0HN3ObrPwAAAD/EAQAAAAAAAAEQCQAAxAAAAECYvSuLe+M/QqFMczD66z8AAAA/4wEAAAAAAAABEQkAAMQAAAA0afx49ozjPzhV+HMLG+w/AAAAP+MBAAAAAAAAARIJAADEAAAAcD4eYsyc4z+U5nE41T3sPwAAAD/jAQAAAAAAAAETCQAAxAAAAKwTQEuirOM/lO0iDFpo7D8AAAA/8wEAAAAAAAABFAkAAMQAAABa4Jv8or/jP86MPSurmOw/AAAAP/MBAAAAAAAAARUJAADEAAAAXpOlBiTc4z+S+4SzY73sPwAAAD8SAgAAAAAAAAEWCQAAxAAAAEg1I6H6/uM/tPSULGHa7D8AAAA/EgIAAAAAAAABFwkAAMQAAACU7A9H5hnkPz7LcmlN+ew/AAAAPxICAAAAAAAAARgJAADEAAAARLlr+OYs5D8a2RPE1AbtPwAAAD8yAgAAAAAAAAEZCQAAxAAAAPKFx6nnP+Q/BDq68QUe7T8AAAA/MgIAAAAAAAABGgkAAMQAAAAuW+mSvU/kP+yaYB83Ne0/AAAAPzICAAAAAAAAARsJAADEAAAAQD20T9Na5D92cT5cI1TtPwAAAD9RAgAAAAAAAAEcCQAAxAAAAJQjYqhTZOQ/1AK4IO127T8AAAA/UQIAAAAAAAABHQkAAMQAAACmBS1laW/kPzrnNrhgo+0/AAAAP2ACAAAAAAAAAR4JAADEAAAA0PiDkSl05D9qM0wECMrtPwAAAD9gAgAAAAAAAAEfCQAAxAAAAG7jFIYUfOQ/xMTFyNHs7T8AAAA/cAIAAAAAAAABIAkAAMQAAADGycLelIXkP7h4ccmsDe4/AAAAP3ACAAAAAAAAASEJAADEAAAA1KuNm6qQ5D9ylLN+uyjuPwAAAD+PAgAAAAAAAAEiCQAAxAAAACySO/QqmuQ/ijq+JA887j8AAAA/jwIAAAAAAAABIwkAAMQAAACEeOlMq6PkP6DgyMpiT+4/AAAAP48CAAAAAAAAASQJAADEAAAAhHjpTKuj5D+g4MjKYk/uPwAAAD+fAgAAAAAAAAElCQAAxAAAAIR46Uyro+Q/oODIymJP7j8AAAA/nwIAAAAAAAABJgkAAMQAAADGABVAAtDkP+LZmZDis+4/AAAAP74CAAAAAAAAAScJAADEAAAAoMDHHcPn5D+GVoJzIubuPwAAAD++AgAAAAAAAAEoCQAAxAAAAJhEEHWvFeU/Pnl1/LUr7z8AAAA/vgIAAAAAAAABKQkAAMQAAABW8zbjxTPlPxA7wlcYWu8/AAAAP90CAAAAAAAAASoJAADEAAAAPuKqcxs65T9geTZJOHPvPwAAAD/dAgAAAAAAAAErCQAAxAAAANrMO2gGQuU/PofXo7+A7z8AAAA/3QIAAAAAAAABLAkAAMQAAABMxHUwMUXlP4JyRsI1kO8/AAAAP+0CAAAAAAAAAS0JAADEAAAAeLfMXPFJ5T9SLeJJE5TvPwAAAD/tAgAAAAAAAAEuCQAAxAAAABSiXVHcUeU/atPs72an7z8AAAA/DAMAAAAAAAABLwkAAMQAAAD8kNHhMVjlP3Qm8sIQse8/AAAAPwwDAAAAAAAAATAJAADEAAAAJoQoDvJc5T8k7y6ldcLvPwAAAD8MAwAAAAAAAAExCQAAxAAAAJh7YtYcYOU/ClDV0qbZ7z8AAAA/LAMAAAAAAAABMgkAAMQAAADEbrkC3WTlP1A7RPEc6e8/AAAAPywDAAAAAAAAATMJAADEAAAA3n9Fcode5T9QO0TxHOnvPwAAAD8sAwAAAAAAAAE0CQAAxAAAAN5/RXKHXuU/UDtE8Rzp7z8AAAA/SwMAAAAAAAABNQkAAMQAAADef0Vyh17lP1A7RPEc6e8/AAAAP0sDAAAAAAAAATYJAADEAAAA3n9Fcode5T9QO0TxHOnvPwAAAD9LAwAAAAAAAAE3CQAAxAAAAA12ytWeBNE/UE0Ah/b76T8AAAA/AAAAAAAAAAABOAkAAMQAAAANdsrVngTRP1BNAIf2++k/AAAAPxAAAAAAAAAAATkJAADEAAAADXbK1Z4E0T9QTQCH9vvpPwAAAD8QAAAAAAAAAAE6CQAAxAAAAAMQt8Gcy9A/8NCZPbtY6j8AAAA/LwAAAAAAAAABOwkAAMQAAABVQ1sQnLjQP1i1GNUuheo/AAAAPy8AAAAAAAAAATwJAADEAAAA4UshSHG10D+QVDP0f7XqPwAAAD8vAAAAAAAAAAE9CQAAxAAAAN2YFz7wmNA/vqBIQCfc6j8AAAA/VgAAAAAAAAABPgkAAMQAAAAVuy8dRYzQP4QPkMjfAOs/AAAAP1YAAAAAAAAAAT8JAADEAAAAh7Jp5W+P0D8y2MyqRBLrPwAAAD9WAAAAAAAAAAFACQAAxAAAAIeyaeVvj9A/MtjMqkQS6z8AAAA/ZgAAAAAAAAABQQkAAMQAAACHsmnlb4/QPzLYzKpEEus/AAAAP2YAAAAAAAAAAUIJAADEAAAAh7Jp5W+P0D8y2MyqRBLrPwAAAD92AAAAAAAAAAFDCQAAxAAAAOvLRnH+Qts/+DEBuG636j8AAAA/AAAAAAAAAAABRAkAAMQAAADry0Zx/kLbP/gxAbhut+o/AAAAPx8AAAAAAAAAAUUJAADEAAAA68tGcf5C2z/4MQG4brfqPwAAAD8fAAAAAAAAAAFGCQAAxAAAAOvLRnH+Qts/+DEBuG636j8AAAA/HwAAAAAAAAABRwkAAMQAAACDOiC91XjbPxDfvDFH9eo/AAAAPz4AAAAAAAAAAUgJAADEAAAA++Rjj4GY2z8y2MyqRBLrPwAAAD8+AAAAAAAAAAFJCQAAxAAAADttj4LYxNs/9kYUM/026z8AAAA/PgAAAAAAAAABSgkAAMQAAABh5C4GhffbP/RNxQaCYes/AAAAP04AAAAAAAAAAUsJAADEAAAA+VIIUlwt3D8kmtpSKYjrPwAAAD9dAAAAAAAAAAFMCQAAxAAAAPlSCFJcLdw/JJraUimI6z8AAAA/XQAAAAAAAAABTQkAAMQAAAD5UghSXC3cPySa2lIpiOs/AAAAP30AAAAAAAAAAU4JAADEAAAA+VIIUlwt3D8kmtpSKYjrPwAAAD99AAAAAAAAAAFPCQAAxAAAAPYHka7YW+A/4jJI0f6r7D8AAAA/AAAAAAAAAAABUAkAAMQAAAD2B5Gu2FvgP+IySNH+q+w/AAAAPx8AAAAAAAAAAVEJAADEAAAAJq7x5Bl94D/COThYAY/sPwAAAD8fAAAAAAAAAAFSCQAAxAAAAIJHqUcbo+A/qJMtsq177D8AAAA/LwAAAAAAAAABUwkAAMQAAADwwitnMtTgP8Iyh4R8ZOw/AAAAPy8AAAAAAAAAAVQJAADEAAAAokKRIrQD4T8SakqiF1PsPwAAAD9OAAAAAAAAAAFVCQAAxAAAAKJCkSK0A+E/EmpKohdT7D8AAAA/TgAAAAAAAAABVgkAAMQAAACiQpEitAPhPxJqSqIXU+w/AAAAP04AAAAAAAAAAVcJAADEAAAAokKRIrQD4T8SakqiF1PsPwAAAD9eAAAAAAAAAAFYCQAAxAAAALwcyzDxsuA/4jJI0f6r7D8AAAA/AAAAAAAAAAABWQkAAMQAAAC8HMsw8bLgP+IySNH+q+w/AAAAPxAAAAAAAAAAAVoJAADEAAAAvBzLMPGy4D/iMkjR/qvsPwAAAD8QAAAAAAAAAAFbCQAAxAAAALwcyzDxsuA/4jJI0f6r7D8AAAA/HwAAAAAAAAABXAkAAMQAAAC8HMsw8bLgP+IySNH+q+w/AAAAPx8AAAAAAAAAAV0JAADEAAAAvBzLMPGy4D/iMkjR/qvsPwAAAD8/AAAAAAAAAAFeCQAAxAAAALwcyzDxsuA/4jJI0f6r7D8AAAA/PwAAAAAAAAABXwkAAMQAAAC8HMsw8bLgP+IySNH+q+w/AAAAPz8AAAAAAAAAAWAJAADEAAAAvBzLMPGy4D/iMkjR/qvsPwAAAD8/AAAAAAAAAAFhCQAAxAAAALwcyzDxsuA/4jJI0f6r7D8AAAA/PwAAAAAAAAABYgkAAMQAAAC8HMsw8bLgP+IySNH+q+w/AAAAPz8AAAAAAAAAAWMJAADEAAAAvBzLMPGy4D/iMkjR/qvsPwAAAD9eAAAAAAAAAAFkCQAAxAAAALwcyzDxsuA/4jJI0f6r7D8AAAA/XgAAAAAAAAABZQkAAMQAAAC8HMsw8bLgP+IySNH+q+w/AAAAP14AAAAAAAAAAWYJAADEAAAAvBzLMPGy4D/iMkjR/qvsPwAAAD9eAAAAAAAAAAFnCQAAxAAAALwcyzDxsuA/4jJI0f6r7D8AAAA/XgAAAAAAAAABaAkAAMQAAAA0xw4DndLgPwYsWEr8yOw/AAAAP6wAAAAAAAAAAWkJAADEAAAA0rGf94fa4D8Qf10dptLsPwAAAD+sAAAAAAAAAAFqCQAAxAAAACqYTVAI5OA/TBfHaHLY7D8AAAA/vAAAAAAAAAABawkAAMQAAADGgt5E8+vgP4SvMLQ+3uw/AAAAP7wAAAAAAAAAAWwJAADEAAAA2GSpAQn34D+ErzC0Pt7sPwAAAD/LAAAAAAAAAAFtCQAAxAAAADBLV1qJAOE/hK8wtD7e7D8AAAA/ywAAAAAAAAABbgkAAMQAAADONehOdAjhP1ZqzDsc4uw/AAAAP+oAAAAAAAAAAW8JAADEAAAAbCB5Q18Q4T8oJWjD+eXsPwAAAD/qAAAAAAAAAAFwCQAAxAAAAMIGJ5zfGeE/+N8DS9fp7D8AAAA/6gAAAAAAAAABcQkAAMQAAAAa7dT0XyPhP2K90Q7G6+w/AAAAP/oAAAAAAAAAAXIJAADEAAAAKs+fsXUu4T+QAjaH6OfsPwAAAD/6AAAAAAAAAAFzCQAAxAAAAIC1TQr2N+E/Yr3RDsbr7D8AAAA/GQEAAAAAAAABdAkAAMQAAADYm/tidkHhPzJ4bZaj7+w/AAAAPxkBAAAAAAAAAXUJAADEAAAAdIaMV2FJ4T8EMwkegfPsPwAAAD8pAQAAAAAAAAF2CQAAxAAAAMxsOrDhUuE/BDMJHoHz7D8AAAA/KQEAAAAAAAABdwkAAMQAAABqV8ukzFrhP5xVO1qS8ew/AAAAPzkBAAAAAAAAAXgJAADEAAAAUEY/NSJh4T8EMwkegfPsPwAAAD85AQAAAAAAAAF5CQAAxAAAAHo5lmHiZeE/BDMJHoHz7D8AAAA/WAEAAAAAAAABegkAAMQAAABgKAryN2zhPwQzCR6B8+w/AAAAP1gBAAAAAAAAAXsJAADEAAAA0h9EumJv4T8EMwkegfPsPwAAAD9YAQAAAAAAAAF8CQAAxAAAALYOuEq4deE/MnhtlqPv7D8AAAA/dwEAAAAAAAABfQkAAMQAAADI8IIHzoDhPwQzCR6B8+w/AAAAP3cBAAAAAAAAAX4JAADEAAAAZtsT/LiI4T8EMwkegfPsPwAAAD93AQAAAAAAAAF/CQAAxAAAALzBwVQ5kuE/nFU7WpLx7D8AAAA/hwEAAAAAAAABgAkAAMQAAABarFJJJJrhPwQzCR6B8+w/AAAAP4cBAAAAAAAAAYEJAADEAAAA9pbjPQ+i4T/W7aSlXvfsPwAAAD+mAQAAAAAAAAGCCQAAxAAAAJaBdDL6qeE/BDMJHoHz7D8AAAA/pgEAAAAAAAABgwkAAMQAAAB6cOjCT7DhPwQzCR6B8+w/AAAAP6YBAAAAAAAAAYQJAADEAAAA0laWG9C54T8+y3JpTfnsPwAAAD/FAQAAAAAAAAGFCQAAxAAAAG5BJxC7weE/nFU7WpLx7D8AAAA/xQEAAAAAAAABhgkAAMQAAAA4Hw8xZs7hPzJ4bZaj7+w/AAAAP8UBAAAAAAAAAYcJAADEAAAASAHa7XvZ4T+cVTtakvHsPwAAAD/kAQAAAAAAAAGICQAAxAAAAFrjpKqR5OE/MnhtlqPv7D8AAAA/5AEAAAAAAAABiQkAAMQAAACwyVIDEu7hP5ACNofo5+w/AAAAP+QBAAAAAAAAAYoJAADEAAAAeqc6JL364T8oJWjD+eXsPwAAAD/0AQAAAAAAAAGLCQAAxAAAAEKFIkVoB+I/VmrMOxzi7D8AAAA/9AEAAAAAAAABjAkAAMQAAADGXifKqBXiPyglaMP55ew/AAAAPxMCAAAAAAAAAY0JAADEAAAAciuDe6ko4j8oJWjD+eXsPwAAAD8TAgAAAAAAAAGOCQAAxAAAAD4Ja5xUNeI/kAI2h+jn7D8AAAA/IwIAAAAAAAABjwkAAMQAAACU7xj11D7iP5xVO1qS8ew/AAAAPyMCAAAAAAAAAZAJAADEAAAApNHjsepJ4j8yeG2Wo+/sPwAAAD8zAgAAAAAAAAGRCQAAxAAAALSzrm4AVeI/BDMJHoHz7D8AAAA/MwIAAAAAAAABkgkAAMQAAAAMmlzHgF7iP6aoQC08++w/AAAAP1ICAAAAAAAAAZMJAADEAAAAYoAKIAFo4j8EMwkegfPsPwAAAD9SAgAAAAAAAAGUCQAAxAAAAABrmxTsb+I/BDMJHoHz7D8AAAA/UgIAAAAAAAABlQkAAMQAAACeVSwJ13fiP5xVO1qS8ew/AAAAP2ECAAAAAAAAAZYJAADEAAAA9DvaYVeB4j8yeG2Wo+/sPwAAAD9hAgAAAAAAAAGXCQAAxAAAAEwiiLrXiuI/+N8DS9fp7D8AAAA/gQIAAAAAAAABmAkAAMQAAACiCDYTWJTiPyglaMP55ew/AAAAP4ECAAAAAAAAAZkJAADEAAAAsuoA0G2f4j8oJWjD+eXsPwAAAD+QAgAAAAAAAAGaCQAAxAAAAH7I6PAYrOI/ypqf0rTt7D8AAAA/kAIAAAAAAAABmwkAAMQAAADUrpZJmbXiP2K90Q7G6+w/AAAAP6ACAAAAAAAAAZwJAADEAAAAyn/VlgTH4j8yeG2Wo+/sPwAAAD+gAgAAAAAAAAGdCQAAxAAAAHhMMUgF2uI/Yr3RDsbr7D8AAAA/vwIAAAAAAAABngkAAMQAAADeFKpdm+7iPyglaMP55ew/AAAAP78CAAAAAAAAAZ8JAADEAAAAjuEFD5wB4z++R5r/CuTsPwAAAD+/AgAAAAAAAAGgCQAAxAAAAMi2J/hxEeM/kAI2h+jn7D8AAAA/3gIAAAAAAAABoQkAAMQAAACSlA8ZHR7jPyglaMP55ew/AAAAP94CAAAAAAAAAaIJAADEAAAAXHL3Ocgq4z8oJWjD+eXsPwAAAD/eAgAAAAAAAAGjCQAAxAAAALRYpZJINOM/kAI2h+jn7D8AAAA/7gIAAAAAAAABpAkAAMQAAADEOnBPXj/jP75Hmv8K5Ow/AAAAP+4CAAAAAAAAAaUJAADEAAAAGiEeqN5I4z/43wNL1+nsPwAAAD8NAwAAAAAAAAGmCQAAxAAAAP4Pkjg0T+M/kAI2h+jn7D8AAAA/DQMAAAAAAAABpwkAAMQAAAByB8wAX1LjP75Hmv8K5Ow/AAAAPx0DAAAAAAAAAagJAADEAAAAnPoiLR9X4z/43wNL1+nsPwAAAD8dAwAAAAAAAAGpCQAAxAAAADrlsyEKX+M/kAI2h+jn7D8AAAA/LQMAAAAAAAABqgkAAMQAAABm2ApOymPjPyglaMP55ew/AAAAPy0DAAAAAAAAAasJAADEAAAASsd+3h9q4z8oJWjD+eXsPwAAAD9MAwAAAAAAAAGsCQAAxAAAADC28m51cOM/+N8DS9fp7D8AAAA/TAMAAAAAAAABrQkAAMQAAAASpWb/ynbjP/jfA0vX6ew/AAAAP0wDAAAAAAAAAa4JAADEAAAAQJi9K4t74z++R5r/CuTsPwAAAD9bAwAAAAAAAAGvCQAAxAAAAN6CTiB2g+M/vkea/wrk7D8AAAA/WwMAAAAAAAABsAkAAMQAAAB8bd8UYYvjP5ACNofo5+w/AAAAP3sDAAAAAAAAAbEJAADEAAAAGFhwCUyT4z/43wNL1+nsPwAAAD97AwAAAAAAAAGyCQAAxAAAAHA+HmLMnOM/+N8DS9fp7D8AAAA/igMAAAAAAAABswkAAMQAAADIJMy6TKbjP/jfA0vX6ew/AAAAP4oDAAAAAAAAAbQJAADEAAAAHgt6E82v4z++R5r/CuTsPwAAAD+aAwAAAAAAAAG1CQAAxAAAAOjoYTR4vOM/kAI2h+jn7D8AAAA/mgMAAAAAAAABtgkAAMQAAACUtb3leM/jPyglaMP55ew/AAAAP7kDAAAAAAAAAbcJAADEAAAAcHVwwznn4z8oJWjD+eXsPwAAAD+5AwAAAAAAAAG4CQAAxAAAAJA5Bj1l/eM/KCVow/nl7D8AAAA/uQMAAAAAAAABuQkAAMQAAAA+BmLuZRDkP2K90Q7G6+w/AAAAP8kDAAAAAAAAAboJAADEAAAAetuD1zsg5D9ivdEOxuvsPwAAAD/JAwAAAAAAAAG7CQAAxAAAACio34g8M+Q/ypqf0rTt7D8AAAA/6AMAAAAAAAABvAkAAMQAAACqgeQNfUHkP5xVO1qS8ew/AAAAP+gDAAAAAAAAAb0JAADEAAAAnlIjW+hS5D8EMwkegfPsPwAAAD/4AwAAAAAAAAG+CQAAxAAAACIsKOAoYeQ/nFU7WpLx7D8AAAA/+AMAAAAAAAABvwkAAMQAAAB6EtY4qWrkP8qan9K07ew/AAAAPwcEAAAAAAAAAcAJAADEAAAAFv1mLZRy5D/43wNL1+nsPwAAAD8HBAAAAAAAAAHBCQAAxAAAAG7jFIYUfOQ/Yr3RDsbr7D8AAAA/JwQAAAAAAAABwgkAAMQAAADGycLelIXkP5ACNofo5+w/AAAAPycEAAAAAAAAAcMJAADEAAAAjqeq/z+S5D++R5r/CuTsPwAAAD8nBAAAAAAAAAHECQAAxAAAAJ6JdbxVneQ/7oz+dy3g7D8AAAA/RgQAAAAAAAABxQkAAMQAAACwa0B5a6jkP0wXx2hy2Ow/AAAAP0YEAAAAAAAAAcYJAADEAAAAwE0LNoGz5D9MF8doctjsPwAAAD9GBAAAAAAAAAHHCQAAxAAAAPwiLR9Xw+Q/4jn5pIPW7D8AAAA/VQQAAAAAAAAByAkAAMQAAAAc58KYgtnkPxzSYvBP3Ow/AAAAP1UEAAAAAAAAAckJAADEAAAAyrMeSoPs5D8c0mLwT9zsPwAAAD91BAAAAAAAAAHKCQAAxAAAAMCEXZfu/eQ/hK8wtD7e7D8AAAA/dQQAAAAAAAABywkAAMQAAAD8WX+AxA3lP1ZqzDsc4uw/AAAAP4QEAAAAAAAAAcwJAADEAAAANi+haZod5T9Wasw7HOLsPwAAAD+EBAAAAAAAAAHNCQAAxAAAAAANiYpFKuU/kAI2h+jn7D8AAAA/lAQAAAAAAAABzgkAAMQAAAAQ71NHWzXlP5ACNofo5+w/AAAAP5QEAAAAAAAAAc8JAADEAAAArtnkO0Y95T8yeG2Wo+/sPwAAAD+lBAAAAAAAAAHQCQAAxAAAAAbAkpTGRuU/ypqf0rTt7D8AAAA/pQQAAAAAAAAB0QkAAMQAAAAUol1R3FHlP5xVO1qS8ew/AAAAP6UEAAAAAAAAAdIJAADEAAAAtIzuRcdZ5T+cVTtakvHsPwAAAD/EBAAAAAAAAAHTCQAAxAAAAApznJ5HY+U/MnhtlqPv7D8AAAA/xAQAAAAAAAAB1AkAAMQAAAAaVWdbXW7lP8qan9K07ew/AAAAP8QEAAAAAAAAAdUJAADEAAAAcjsVtN135T8yeG2Wo+/sPwAAAD/kBAAAAAAAAAHWCQAAxAAAABAmpqjIf+U/nFU7WpLx7D8AAAA/5AQAAAAAAAAB1wkAAMQAAABoDFQBSYnlP8qan9K07ew/AAAAP+QEAAAAAAAAAdgJAADEAAAAMOo7IvSV5T8EMwkegfPsPwAAAD/zBAAAAAAAAAHZCQAAxAAAALTDQKc0pOU/DoYO8Sr97D8AAAA/8wQAAAAAAAAB2gkAAMQAAABgkJxYNbflPw6GDvEq/ew/AAAAPxMFAAAAAAAAAdsJAADEAAAADl34CTbK5T/sk69LsgrtPwAAAD8TBQAAAAAAAAHcCQAAxAAAALwpVLs23eU/7JOvS7IK7T8AAAA/EwUAAAAAAAAB3QkAAMQAAAA+A1lAd+vlPxrZE8TUBu0/AAAAPzIFAAAAAAAAAd4JAADEAAAANNSXjeL85T8a2RPE1AbtPwAAAD8yBQAAAAAAAAHfCQAAxAAAAP6xf66NCeY/JiwZl34Q7T8AAAA/MgUAAAAAAAAB4AkAAMQAAADIj2fPOBbmP/jmtB5cFO0/AAAAP1EFAAAAAAAAAeEJAADEAAAASmlsVHkk5j/W9FV54yHtPwAAAD9RBQAAAAAAAAHiCQAAxAAAAFpLNxGPL+Y/PtIjPdIj7T8AAAA/UQUAAAAAAAAB4wkAAMQAAACyMeVpDznmPxzgxJdZMe0/AAAAP2EFAAAAAAAAAeQJAADEAAAACBiTwo9C5j/47WXy4D7tPwAAAD9hBQAAAAAAAAHlCQAAxAAAADQL6u5PR+Y/PtnUEFdO7T8AAAA/gAUAAAAAAAAB5gkAAMQAAABg/kAbEEzmP4LEQy/NXe0/AAAAP4AFAAAAAAAAAecJAADEAAAAGPpdf6VN5j8mOns+iGXtPwAAAD+ABQAAAAAAAAHoCQAAxAAAAO4GB1PlSOY/Jjp7Pohl7T8AAAA/kAUAAAAAAAAB6QkAAMQAAACyMeVpDznmP75V/KYUOe0/AAAAP58FAAAAAAAAAeoJAADEAAAAsjHlaQ855j++VfymFDntPwAAAD+fBQAAAAAAAAHrCQAAxAAAALIx5WkPOeY/vlX8phQ57T8AAAA/nwUAAAAAAAAB7AkAAMQAAACyMeVpDznmP75V/KYUOe0/AAAAP68FAAAAAAAAAe0JAADEAAAAtk+KiHzF6D9Cr64aOk/sPwAAAD8AAAAAAAAAAAHuCQAAxAAAALZPioh8xeg/Qq+uGjpP7D8AAAA/HwAAAAAAAAAB7wkAAMQAAAC2T4qIfMXoP0Kvrho6T+w/AAAAPx8AAAAAAAAAAfAJAADEAAAAtk+KiHzF6D9Cr64aOk/sPwAAAD8vAAAAAAAAAAHxCQAAxAAAAEoLWsrS3ug/TgK07eNY7D8AAAA/LwAAAAAAAAAB8gkAAMQAAAC8ApSS/eHoP04CtO3jWOw/AAAAPz8AAAAAAAAAAfMJAADEAAAALvrNWijl6D98RxhmBlXsPwAAAD8/AAAAAAAAAAH0CQAAxAAAAC76zVoo5eg/qox83ihR7D8AAAA/XgAAAAAAAAAB9QkAAMQAAAAu+s1aKOXoP+Qk5in1Vuw/AAAAP14AAAAAAAAAAfYJAADEAAAALvrNWijl6D9YVbnAjWLsPwAAAD9eAAAAAAAAAAH3CQAAxAAAAC76zVoo5eg/WFW5wI1i7D8AAAA/XgAAAAAAAAAB+AkAAMQAAAAu+s1aKOXoP1hVucCNYuw/AAAAP14AAAAAAAAAAfkJAADEAAAALvrNWijl6D9YVbnAjWLsPwAAAD9tAAAAAAAAAAH6CQAAxAAAAC76zVoo5eg/WFW5wI1i7D8AAAA/bQAAAAAAAAAB+wkAAMQAAAAu+s1aKOXoP1hVucCNYuw/AAAAP20AAAAAAAAAAfwJAADEAAAAKkfEUKfI6D+eQCjfA3LsPwAAAD+cAAAAAAAAAAH9CQAAxAAAAP5TbSTnw+g/zIWMVyZu7D8AAAA/rAAAAAAAAAAB/gkAAMQAAAAYZfmTkb3oP5TtIgxaaOw/AAAAP6wAAAAAAAAAAf8JAADEAAAACoMu13uy6D9YVbnAjWLsPwAAAD/LAAAAAAAAAAEACgAAxAAAAIapKVI7pOg/NlypR5BF7D8AAAA/ywAAAAAAAAABAQoAAMQAAABM1AdpZZToP077AhpfLuw/AAAAP8sAAAAAAAAAAQIKAADEAAAADv/lf4+E6D+gMsY3+hzsPwAAAD/qAAAAAAAAAAEDCgAAxAAAAEYh/l7kd+g/9GmJVZUL7D8AAAA/6gAAAAAAAAABBAoAAMQAAAB8QxY+OWvoP65+Gjcf/Os/AAAAP+oAAAAAAAAAAQUKAADEAAAAJF1o5bhh6D+gKxVkdfLrPwAAAD/6AAAAAAAAAAEGCgAAxAAAAIhy1/DNWeg/LPtBzdzm6z8AAAA/+gAAAAAAAAABBwoAAMQAAAAWe50oo1boP4qFCr4h3+s/AAAAPxkBAAAAAAAAAQgKAADEAAAA6IdG/OJR6D9Q7aByVdnrPwAAAD8ZAQAAAAAAAAEJCgAAxAAAAL6U788iTeg/UO2gclXZ6z8AAAA/GQEAAAAAAAABCgoAAMQAAACSoZijYkjoP34yBet31es/AAAAPykBAAAAAAAAAQsKAADEAAAAIKpe2zdF6D9Empufq8/rPwAAAD85AQAAAAAAAAEMCgAAxAAAAKyyJBMNQug/CgIyVN/J6z8AAAA/OQEAAAAAAAABDQoAAMQAAAD0tgevd0DoPwCvLIE1wOs/AAAAP1gBAAAAAAAAAQ4KAADEAAAAysOwgrc76D/EFsM1abrrPwAAAD9YAQAAAAAAAAEPCgAAxAAAABDIkx4iOug/JKGLJq6y6z8AAAA/WAEAAAAAAAABEAoAAMQAAADi1DzyYTXoPyShiyausus/AAAAP1gBAAAAAAAAAREKAADEAAAARuqr/XYt6D+AK1QX86rrPwAAAD9nAQAAAAAAAAESCgAAxAAAAGD7N20hJ+g/rnC4jxWn6z8AAAA/ZwEAAAAAAAABEwoAAMQAAADCEKd4Nh/oPwz7gIBan+s/AAAAP4cBAAAAAAAAARQKAADEAAAA3iEz6OAY6D9qhUlxn5frPwAAAD+HAQAAAAAAAAEVCgAAxAAAAPoyv1eLEug/pB2zvGud6z8AAAA/hwEAAAAAAAABFgoAAMQAAAAWREvHNQzoP2qFSXGfl+s/AAAAP6YBAAAAAAAAARcKAADEAAAAdlm60koE6D/GDxJi5I/rPwAAAD+mAQAAAAAAAAEYCgAAxAAAAJRqRkL1/ec/9lR22gaM6z8AAAA/pgEAAAAAAAABGQoAAMQAAAAgcwx6yvrnP14yRJ71jes/AAAAP8UBAAAAAAAAARoKAADEAAAAZnfvFTX55z+8vAyPOobrPwAAAD/FAQAAAAAAAAEbCgAAxAAAADyEmOl09Oc/Ut8+y0uE6z8AAAA/xQEAAAAAAAABHAoAAMQAAACemQf1ieznP+oBcQddgus/AAAAP9UBAAAAAAAAAR0KAADEAAAAAK92AJ/k5z920Z1wxHbrPwAAAD/VAQAAAAAAAAEeCgAAxAAAAGLE5Qu03Oc/AqHK2Str6z8AAAA/9AEAAAAAAAABHwoAAMQAAAAM3jezM9PnP14rk8pwY+s/AAAAP/QBAAAAAAAAASAKAADEAAAA+vts9h3I5z/0TcUGgmHrPwAAAD8EAgAAAAAAAAEhCgAAxAAAAKIVv52dvuc/6vq/M9hX6z8AAAA/EwIAAAAAAAABIgoAAMQAAACUM/Tgh7PnP96numAuTus/AAAAPxMCAAAAAAAAASMKAADEAAAAEFrvW0el5z8O7R7ZUErrPwAAAD8zAgAAAAAAAAEkCgAAxAAAAAB4JJ8xmuc/mrxLQrg+6z8AAAA/MwIAAAAAAAABJQoAAMQAAAAKp+VRxojnP8gBsLraOus/AAAAPzMCAAAAAAAAASYKAADEAAAAis3gzIV65z/IAbC62jrrPwAAAD9SAgAAAAAAAAEnCgAAxAAAAHjrFRBwb+c/VNHcI0Iv6z8AAAA/UgIAAAAAAAABKAoAAMQAAADcAIUbhWfnP+CgCY2pI+s/AAAAP1ICAAAAAAAAASkKAADEAAAA9BERiy9h5z94wzvJuiHrPwAAAD9hAgAAAAAAAAEqCgAAxAAAAOYvRs4ZVuc/1E0Euv8Z6z8AAAA/YQIAAAAAAAABKwoAAMQAAACOSZh1mUznP9RNBLr/Ges/AAAAP4ECAAAAAAAAASwKAADEAAAAqlok5UNG5z8+K9J97hvrPwAAAD+BAgAAAAAAAAEtCgAAxAAAAAxwk/BYPuc/pgigQd0d6z8AAAA/kAIAAAAAAAABLgoAAMQAAABshQL8bTbnP0p+11CYJes/AAAAP5ACAAAAAAAAAS8KAADEAAAA0JpxB4Mu5z9U0dwjQi/rPwAAAD+gAgAAAAAAAAEwCgAAxAAAAHi0w64CJec/vq6q5zAx6z8AAAA/oAIAAAAAAAABMQoAAMQAAADcyTK6Fx3nP14k4vbrOOs/AAAAP78CAAAAAAAAATIKAADEAAAAhOOEYZcT5z+avEtCuD7rPwAAAD+/AgAAAAAAAAEzCgAAxAAAACz91ggXCuc/1FS1jYRE6z8AAAA/vwIAAAAAAAABNAoAAMQAAACqI9KD1vvmP96numAuTus/AAAAP94CAAAAAAAAATUKAADEAAAA4kXqYivv5j8YQCSs+lPrPwAAAD/eAgAAAAAAAAE2CgAAxAAAAKZwyHlV3+Y/9E3FBoJh6z8AAAA/3gIAAAAAAAABNwoAAMQAAADckuBYqtLmP2x+mJ0abes/AAAAP/4CAAAAAAAAATgKAADEAAAA6MGhCz/B5j88OTQl+HDrPwAAAD/+AgAAAAAAAAE5CgAAxAAAAB7kueqTtOY/PDk0Jfhw6z8AAAA//gIAAAAAAAABOgoAAMQAAABUBtLJ6KfmP0iMOfiheus/AAAAPw0DAAAAAAAAATsKAADEAAAARCQHDdOc5j+waQe8kHzrPwAAAD8NAwAAAAAAAAE8CgAAxAAAAHpGH+wnkOY/sGkHvJB86z8AAAA/LQMAAAAAAAABPQoAAMQAAADeW473PIjmP+oBcQddgus/AAAAPy0DAAAAAAAAAT4KAADEAAAA9mwaZ+eB5j+Od6gWGIrrPwAAAD8tAwAAAAAAAAE/CgAAxAAAAMx5wzonfeY/XjJEnvWN6z8AAAA/PAMAAAAAAAABQAoAAMQAAAAUfqbWkXvmPy7t3yXTkes/AAAAPzwDAAAAAAAAAUEKAADEAAAAdJMV4qZz5j8CqHutsJXrPwAAAD88AwAAAAAAAAFCCgAAxAAAAAKc2xl8cOY/DPuAgFqf6z8AAAA/WwMAAAAAAAABQwoAAMQAAADWqITtu2vmP6Qds7xrnes/AAAAP1sDAAAAAAAAAUQKAADEAAAAZrFKJZFo5j8M+4CAWp/rPwAAAD9rAwAAAAAAAAFFCgAAxAAAAPK5EF1mZeY/rnC4jxWn6z8AAAA/awMAAAAAAAABRgoAAMQAAAA4vvP40GPmPyShiyausus/AAAAP3sDAAAAAAAAAUcKAADEAAAADsuczBBf5j/EFsM1abrrPwAAAD97AwAAAAAAAAFICgAAxAAAAOLXRaBQWuY/oiRkkPDH6z8AAAA/mgMAAAAAAAABSQoAAMQAAABw4AvYJVfmP34yBet31es/AAAAP5oDAAAAAAAAAUoKAADEAAAARO20q2VS5j9aQKZF/+LrPwAAAD+aAwAAAAAAAAFLCgAAxAAAANL1euM6T+Y/oCsVZHXy6z8AAAA/uQMAAAAAAAABTAoAAMQAAACoAiS3ekrmP+gWhILrAew/AAAAP7kDAAAAAAAAAU0KAADEAAAA7gYHU+VI5j8sAvOgYRHsPwAAAD/YAwAAAAAAAAFOCgAAxAAAAKgCJLd6SuY/rIXLCqQm7D8AAAA/2AMAAAAAAAABTwoAAMQAAAB6D82KukXmP5TmcTjVPew/AAAAP9gDAAAAAAAAAVAKAADEAAAAwBOwJiVE5j9OArTt41jsPwAAAD/4AwAAAAAAAAFRCgAAxAAAAFAcdl76QOY/zIWMVyZu7D8AAAA/+AMAAAAAAAABUgoAAMQAAAAIGJPCj0LmP+Qrl/15gew/AAAAP/gDAAAAAAAAAVMKAADEAAAACBiTwo9C5j9aXGqUEo3sPwAAAD8HBAAAAAAAAAFUCgAAxAAAAAgYk8KPQuY/zow9K6uY7D8AAAA/BwQAAAAAAAABVQoAAMQAAAAIGJPCj0LmP0K9EMJDpOw/AAAAPycEAAAAAAAAAVYKAADEAAAACBiTwo9C5j8ey7Ecy7HsPwAAAD8nBAAAAAAAAAFXCgAAxAAAAAgYk8KPQuY/KB6373S77D8AAAA/JwQAAAAAAAABWAoAAMQAAAAIGJPCj0LmPzRxvMIexew/AAAAP0YEAAAAAAAAAVkKAADEAAAAwBOwJiVE5j9AxMGVyM7sPwAAAD9GBAAAAAAAAAFaCgAAxAAAAMATsCYlROY/EH9dHabS7D8AAAA/RgQAAAAAAAABWwoAAMQAAADuBgdT5UjmP1ZqzDsc4uw/AAAAP2UEAAAAAAAAAVwKAADEAAAA7gYHU+VI5j/Kmp/StO3sPwAAAD9lBAAAAAAAAAFdCgAAxAAAAKgCJLd6SuY/1u2kpV737D8AAAA/ZQQAAAAAAAABXgoAAMQAAABg/kAbEEzmPw6GDvEq/ew/AAAAP3UEAAAAAAAAAV8KAADEAAAAqAIkt3pK5j/sk69LsgrtPwAAAD91BAAAAAAAAAFgCgAAxAAAAGD+QBsQTOY/+Oa0HlwU7T8AAAA/lAQAAAAAAAABYQoAAMQAAADS9XrjOk/mPz7SIz3SI+0/AAAAP5QEAAAAAAAAAWIKAADEAAAARO20q2VS5j8c4MSXWTHtPwAAAD+UBAAAAAAAAAFjCgAAxAAAAETttKtlUuY/MobPPa1E7T8AAAA/swQAAAAAAAABZAoAAMQAAAD+6NEP+1PmP0gs2uMAWO0/AAAAP7MEAAAAAAAAAWUKAADEAAAAcOAL2CVX5j8CSByZD3PtPwAAAD+zBAAAAAAAAAFmCgAAxAAAAFbPf2h7XeY/GO4mP2OG7T8AAAA/0gQAAAAAAAABZwoAAMQAAAB+wtaUO2LmP5hx/6ilm+0/AAAAP9IEAAAAAAAAAWgKAADEAAAAfsLWlDti5j+wFwpP+a7tPwAAAD/SBAAAAAAAAAFpCgAAxAAAAKy1LcH7ZuY/mHiwfCrG7T8AAAA/4gQAAAAAAAABagoAAMQAAABmsUolkWjmP7pxwPUn4+0/AAAAP+IEAAAAAAAAAWsKAADEAAAASqC+teZu5j9oOv3XjPTtPwAAAD8BBQAAAAAAAAFsCgAAxAAAAC6PMkY8deY/3GrQbiUA7j8AAAA/AQUAAAAAAAABbQoAAMQAAABagoly/HnmP1CbowW+C+4/AAAAPw0FAAAAAAAAAW4KAADEAAAA9mwaZ+eB5j8sqURgRRnuPwAAAD8NBQAAAAAAAAFvCgAAxAAAAN5bjvc8iOY/ZkGuqxEf7j8AAAA/HQUAAAAAAAABcAoAAMQAAACmOXYY6JTmP84efG8AIe4/AAAAPx0FAAAAAAAAAXEKAADEAAAAthtB1f2f5j/acYFCqiruPwAAAD88BQAAAAAAAAFyCgAAxAAAAPLwYr7Tr+Y/RE9PBpks7j8AAAA/PAUAAAAAAAABcwoAAMQAAAB0ymdDFL7mP+bEhhVUNO4/AAAAPzwFAAAAAAAAAXQKAADEAAAA9qNsyFTM5j+4fyKdMTjuPwAAAD9bBQAAAAAAAAF1CgAAxAAAAAiGN4Vq1+Y/9BeM6P097j8AAAA/WwUAAAAAAAABdgoAAMQAAABCW1luQOfmP8TSJ3DbQe4/AAAAP1sFAAAAAAAAAXcKAADEAAAAVD0kK1by5j/+apG7p0fuPwAAAD9rBQAAAAAAAAF4CgAAxAAAAB4bDEwB/+Y/Zkhff5ZJ7j8AAAA/awUAAAAAAAABeQoAAMQAAAAs/dYIFwrnP2ZIX3+WSe4/AAAAP4oFAAAAAAAAAXoKAADEAAAAPt+hxSwV5z/QJS1DhUvuPwAAAD+KBQAAAAAAAAF7CgAAxAAAACLOFVaCG+c/rDPOnQxZ7j8AAAA/igUAAAAAAAABfAoAAMQAAAAGvYnm1yHnP+bLN+nYXu4/AAAAP6kFAAAAAAAAAX0KAADEAAAA6qv9di0o5z9a/AqAcWruPwAAAD+pBQAAAAAAAAF+CgAAxAAAANCacQeDLuc/zizeFgp27j8AAAA/qQUAAAAAAAABfwoAAMQAAAD8jcgzQzPnP3CiFSbFfe4/AAAAP8gFAAAAAAAAAYAKAADEAAAA4Hw8xJg55z/af+Pps3/uPwAAAD/IBQAAAAAAAAGBCgAAxAAAAAxwk/BYPuc/2n/j6bN/7j8AAAA/yAUAAAAAAAABggoAAMQAAADwXgeBrkTnP3CiFSbFfe4/AAAAP9gFAAAAAAAAAYMKAADEAAAAHFJerW5J5z/af+Pps3/uPwAAAD/YBQAAAAAAAAGECgAAxAAAAHQ4DAbvUuc/FBhNNYCF7j8AAAA/9wUAAAAAAAABhQoAAMQAAAA8FvQmml/nP3z1Gvluh+4/AAAAP/cFAAAAAAAAAYYKAADEAAAABvTbR0Vs5z/k0ui8XYnuPwAAAD8HBgAAAAAAAAGHCgAAxAAAAELJ/TAbfOc/to2ERDuN7j8AAAA/BwYAAAAAAAABiAoAAMQAAABijZOqRpLnP+TS6Lxdie4/AAAAPxcGAAAAAAAAAYkKAADEAAAAPE1GiAeq5z+qOn9xkYPuPwAAAD8XBgAAAAAAAAGKCgAAxAAAANAIFspdw+c/5NLovF2J7j8AAAA/NgYAAAAAAAABiwoAAMQAAAAcwAJwSd7nP/Al7o8Hk+4/AAAAPzYGAAAAAAAAAYwKAADEAAAA9H+1TQr25z/wJe6PB5PuPwAAAD82BgAAAAAAAAGNCgAAxAAAAKJMEf8KCeg/8CXujweT7j8AAAA/RQYAAAAAAAABjgoAAMQAAABqKvkfthXoP3z1Gvluh+4/AAAAP0UGAAAAAAAAAY8KAADEAAAAfAzE3Msg6D+qOn9xkYPuPwAAAD9lBgAAAAAAAAGQCgAAxAAAABr3VNG2KOg/qjp/cZGD7j8AAAA/ZQYAAAAAAAABkQoAAMQAAAAA5shhDC/oPwjFR2LWe+4/AAAAP2UGAAAAAAAAAZIKAADEAAAAnNBZVvc26D/OLN4WCnbuPwAAAD+EBgAAAAAAAAGTCgAAxAAAADq76kriPug/lJR0yz1w7j8AAAA/hAYAAAAAAAABlAoAAMQAAAAgql7bN0XoP7aG03C2Yu4/AAAAP4QGAAAAAAAAAZUKAADEAAAAdpAMNLhO6D+sM86dDFnuPwAAAD+jBgAAAAAAAAGWCgAAxAAAAM52uow4WOg//mqRu6dH7j8AAAA/owYAAAAAAAABlwoAAMQAAAAkXWjluGHoP8TSJ3DbQe4/AAAAP6MGAAAAAAAAAZgKAADEAAAANj8zos5s6D9OolTZQjbuPwAAAD/CBgAAAAAAAAGZCgAAxAAAANQpxJa5dOg/TqJU2UI27j8AAAA/wgYAAAAAAAABmgoAAMQAAACcB6y3ZIHoP3znuFFlMu4/AAAAP8IGAAAAAAAAAZsKAADEAAAAgPYfSLqH6D9ET08GmSzuPwAAAD/SBgAAAAAAAAGcCgAAxAAAAEzUB2lllOg/cpSzfrso7j8AAAA/0gYAAAAAAAABnQoAAMQAAADOrQzupaLoP84efG8AIe4/AAAAP/EGAAAAAAAAAZ4KAADEAAAAJJS6Rias6D8iVj+Nmw/uPwAAAD/xBgAAAAAAAAGfCgAAxAAAAKZtv8tmuug/UJujBb4L7j8AAAA/8QYAAAAAAAABoAoAAMQAAABwS6fsEcfoPxYDOrrxBe4/AAAAPxEHAAAAAAAAAaEKAADEAAAAgi1yqSfS6D/catBuJQDuPwAAAD8RBwAAAAAAAAGiCgAAxAAAAB4YA54S2ug/ln9hUK/w7T8AAAA/EQcAAAAAAAABowoAAMQAAAC8ApSS/eHoPyJPjrkW5e0/AAAAPyUHAAAAAAAAAaQKAADEAAAAoPEHI1Po6D90hlHXsdPtPwAAAD8lBwAAAAAAAAGlCgAAxAAAAKDxByNT6Og/XuBGMV7A7T8AAAA/JQcAAAAAAAABpgoAAMQAAAAS6UHrfevoP0Y6PIsKre0/AAAAPzQHAAAAAAAAAacKAADEAAAAEulB633r6D/0+8eZ6pPtPwAAAD80BwAAAAAAAAGoCgAAxAAAAFjtJIfo6eg/3lW985aA7T8AAAA/VAcAAAAAAAABqQoAAMQAAADo9eq+veboP/b0FsZlae0/AAAAP1QHAAAAAAAAAaoKAADEAAAALvrNWijl6D92cT5cI1TtPwAAAD9jBwAAAAAAAAGrCgAAxAAAAHb+sPaS4+g/yKgBer5C7T8AAAA/YwcAAAAAAAABrAoAAMQAAABKC1rK0t7oP3hqjYieKe0/AAAAP3MHAAAAAAAAAa0KAADEAAAAAgd3Lmjg6D9gxILiShbtPwAAAD9zBwAAAAAAAAGuCgAAxAAAAJAPPWY93eg/svtFAOYE7T8AAAA/kgcAAAAAAAABrwoAAMQAAAAeGAOeEtroPz7LcmlN+ew/AAAAP5IHAAAAAAAAAbAKAADEAAAAOimPDb3T6D8yeG2Wo+/sPwAAAD+SBwAAAAAAAAGxCgAAxAAAAA42OOH8zug/kAI2h+jn7D8AAAA/sQcAAAAAAAABsgoAAMQAAABwS6fsEcfoP75Hmv8K5Ow/AAAAP7EHAAAAAAAAAbMKAADEAAAA/lNtJOfD6D++R5r/CuTsPwAAAD+xBwAAAAAAAAG0CgAAxAAAANJgFvgmv+g/hK8wtD7e7D8AAAA/sQcAAAAAAAABtQoAAMQAAAA0doUDPLfoP+I5+aSD1uw/AAAAP9EHAAAAAAAAAbYKAADEAAAAlov0DlGv6D9AxMGVyM7sPwAAAD/RBwAAAAAAAAG3CgAAxAAAAPigYxpmp+g/BixYSvzI7D8AAAA/0QcAAAAAAAABuAoAAMQAAABattIle5/oPyget+90u+w/AAAAP+AHAAAAAAAAAbkKAADEAAAABNAkzfqV6D+GqH/gubPsPwAAAD/gBwAAAAAAAAG6CgAAxAAAAGTlk9gPjug/elV6DRCq7D8AAAA/AAgAAAAAAAABuwoAAMQAAADI+gLkJIboP3ACdTpmoOw/AAAAPwAIAAAAAAAAAbwKAADEAAAAnAest2SB6D/OjD0rq5jsPwAAAD8ACAAAAAAAAAG9CgAAxAAAACoQcu85fug/wjk4WAGP7D8AAAA/HwgAAAAAAAABvgoAAMQAAABwFFWLpHzoP1pcapQSjew/AAAAPx8IAAAAAAAAAb8KAADEAAAAthg4Jw976D8exABJRofsPwAAAD8fCAAAAAAAAAHACgAAxAAAAIwl4fpOdug/cPvDZuF17D8AAAA/LggAAAAAAAABwQoAAMQAAAAYLqcyJHPoP5TtIgxaaOw/AAAAP04IAAAAAAAAAcIKAADEAAAAYDKKzo5x6D8SakqiF1PsPwAAAD9OCAAAAAAAAAHDCgAAxAAAAKY2bWr5b+g/NlypR5BF7D8AAAA/TggAAAAAAAABxAoAAMQAAACmNm1q+W/oP5TmcTjVPew/AAAAP20IAAAAAAAAAcUKAADEAAAANj8zos5s6D+Ik2xlKzTsPwAAAD9tCAAAAAAAAAHGCgAAxAAAAMJH+dmjaeg/rIXLCqQm7D8AAAA/bQgAAAAAAAABxwoAAMQAAAAKTNx1DmjoPzhV+HMLG+w/AAAAP4wIAAAAAAAAAcgKAADEAAAA3liFSU5j6D8sAvOgYRHsPwAAAD+MCAAAAAAAAAHJCgAAxAAAAGphS4EjYOg/ioy7kaYJ7D8AAAA/jAgAAAAAAAABygoAAMQAAABAbvRUY1voP345tr78/+s/AAAAP5wIAAAAAAAAAcsKAADEAAAAMIwpmE1Q6D9y5rDrUvbrPwAAAD+cCAAAAAAAAAHMCgAAxAAAACCqXts3Reg/ltgPkcvo6z8AAAA/uwgAAAAAAAABzQoAAMQAAADi1DzyYTXoPxZVNyeJ0+s/AAAAP7sIAAAAAAAAAc4KAADEAAAAJCYWhEsX6D8koYsmrrLrPwAAAD/LCAAAAAAAAAHPCgAAxAAAANa7H9Te3+c/MOYuUk5n6z8AAAA/ywgAAAAAAAAB0AoAAMQAAADWux/U3t/nPzDmLlJOZ+s/AAAAP9oIAAAAAAAAAdEKAADEAAAA1rsf1N7f5z8w5i5STmfrPwAAAD/aCAAAAAAAAAHSCgAAxAAAANa7H9Te3+c/MOYuUk5n6z8AAAA/2ggAAAAAAAAB0woAAMQAAADjJGEfOLrTPwCvxLsO42Y/AAAAPwAAAAAAAAAAAdQKAADEAAAA4yRhHzi60z8Ar8S7DuNmPwAAAD8fAAAAAAAAAAHVCgAAxAAAAOMkYR84utM/AK/Euw7jZj8AAAA/HwAAAAAAAAAB1goAAMQAAADjJGEfOLrTPwCvxLsO42Y/AAAAPx8AAAAAAAAAAdcKAADEAAAA4yRhHzi60z8Ar8S7DuNmPwAAAD8+AAAAAAAAAAHYCgAAxAAAAAHp9phj0NM/QHHcHeIuhT8AAAA/PgAAAAAAAAAB2QoAAMQAAACP8bzQOM3TP8CcDq0aiIk/AAAAP04AAAAAAAAAAdoKAADEAAAAHfqCCA7K0z+Axcr+4yWQPwAAAD9OAAAAAAAAAAHbCgAAxAAAAB36gggOytM/IPH8jRx/lD8AAAA/XQAAAAAAAAAB3AoAAMQAAAA3Cw94uMPTP5Bvc6N8mpg/AAAAP10AAAAAAAAAAd0KAADEAAAAxRPVr43A0z8Q7um43LWcPwAAAD9tAAAAAAAAAAHeCgAAxAAAAFMcm+divdM/ODYwZ55ooD8AAAA/fQAAAAAAAAAB3woAAMQAAADjJGEfOLrTP0AbdH6d+qE/AAAAP30AAAAAAAAAAeAKAADEAAAAUxyb52K90z/QKdpYsG2jPwAAAD+cAAAAAAAAAAHhCgAAxAAAAFMcm+divdM/aOX7rJsepT8AAAA/nAAAAAAAAAAB4goAAMQAAADFE9WvjcDTPzj7lPQ3S6c/AAAAP5wAAAAAAAAAAeMKAADEAAAAqwJJQOPG0z9QjZSFDxupPwAAAD+7AAAAAAAAAAHkCgAAxAAAAB36gggOytM/0Jv6XyKOqj8AAAA/uwAAAAAAAAAB5QoAAMQAAAAd+oIIDsrTP3BXHLQNP6w/AAAAP7sAAAAAAAAAAeYKAADEAAAAj/G80DjN0z9wj6RRNJOtPwAAAD/LAAAAAAAAAAHnCgAAxAAAAAHp9phj0NM/gCGk4gtjrz8AAAA/ywAAAAAAAAAB6AoAAMQAAABZz6Tx49nTPwgYhV4Pa7A/AAAAP+oAAAAAAAAAAekKAADEAAAAy8beuQ7d0z/ASNqOrAWxPwAAAD/qAAAAAAAAAAHqCgAAxAAAAK+1Ukpk49M/LI7AoNOQsT8AAAA/6gAAAAAAAAAB6woAAMQAAACvtVJKZOPTP2ToN5SEDLI/AAAAPwkBAAAAAAAAAewKAADEAAAAlaTG2rnp0z9cBPzil7ayPwAAAD8JAQAAAAAAAAHtCgAAxAAAAHeTOmsP8NM//IeVmVwTsz8AAAA/CQEAAAAAAAAB7goAAMQAAADrinQzOvPTP+D2nW6Xf7M/AAAAPykBAAAAAAAAAe8KAADEAAAAQXEijLr80z8MURViSPuzPwAAAD8pAQAAAAAAAAHwCgAAxAAAAJlX0OQ6BtQ/+L8dN4NntD8AAAA/KQEAAAAAAAAB8QoAAMQAAACZV9DkOgbUP4CW+3NvhrQ/AAAAP0gBAAAAAAAAAfIKAADEAAAADU8KrWUJ1D+o8HJnIAK1PwAAAD9IAQAAAAAAAAHzCgAAxAAAAO89fj27D9Q/1ErqWtF9tT8AAAA/SAEAAAAAAAAB9AoAAMQAAADXLPLNEBbUP/ykYU6C+bU/AAAAP1cBAAAAAAAAAfUKAADEAAAAuRtmXmYc1D+41bZ+H5S2PwAAAD9XAQAAAAAAAAH2CgAAxAAAAJ0K2u67ItQ//Nzp66hNtz8AAAA/dwEAAAAAAAAB9woAAMQAAACdCtruuyLUPzjkHFkyB7g/AAAAP3cBAAAAAAAAAfgKAADEAAAAhflNfxEp1D9kPpRM44K4PwAAAD93AQAAAAAAAAH5CgAAxAAAAPXwh0c8LNQ/UK2cIR7vuD8AAAA/lgEAAAAAAAAB+goAAMQAAAD18IdHPCzUP8DygjNFerk/AAAAP5YBAAAAAAAAAfsKAADEAAAA3d/715Ey1D9gdhzqCde5PwAAAD+WAQAAAAAAAAH8CgAAxAAAAN3f+9eRMtQ/pGGLCIDmuT8AAAA/pgEAAAAAAAAB/QoAAMQAAABN1zWgvDXUP0jlJL9EQ7o/AAAAP7UBAAAAAAAAAf4KAADEAAAAM8apMBI81D+kfU9Xk5C6PwAAAD+1AQAAAAAAAAH/CgAAxAAAABe1HcFnQtQ/+BV67+Hduj8AAAA/tQEAAAAAAAABAAsAAMQAAAAXtR3BZ0LUP9DXxkpEDLs/AAAAP8UBAAAAAAAAAQELAADEAAAAF7UdwWdC1D+gmROmpjq7PwAAAD/FAQAAAAAAAAECCwAAxAAAAPujkVG9SNQ//DE+PvWHuz8AAAA/5AEAAAAAAAABAwsAAMQAAAD7o5FRvUjUP1jKaNZD1bs/AAAAP+QBAAAAAAAAAQQLAADEAAAAbZvLGehL1D/0TQKNCDK8PwAAAD/kAQAAAAAAAAEFCwAAxAAAAN+SBeIST9Q/gCTgyfRQvD8AAAA/AwIAAAAAAAABBgsAAMQAAADfkgXiEk/UP/Bpxtsb3Lw/AAAAPwMCAAAAAAAAAQcLAADEAAAAbZvLGehL1D98QKQYCPu8PwAAAD8jAgAAAAAAAAEICwAAxAAAAPujkVG9SNQ/aK+s7UJnvT8AAAA/IwIAAAAAAAABCQsAAMQAAAD7o5FRvUjUP2DLcDxWEb4/AAAAPyMCAAAAAAAAAQoLAADEAAAA+6ORUb1I1D+MJegvB42+PwAAAD9CAgAAAAAAAAELCwAAxAAAAIesV4mSRdQ/EBiKuwZWvz8AAAA/QgIAAAAAAAABDAsAAMQAAACHrFeJkkXUP9rbc2BvLsA/AAAAP0ICAAAAAAAAAQ0LAADEAAAAh6xXiZJF1D8ENutTIKrAPwAAAD9hAgAAAAAAAAEOCwAAxAAAAIesV4mSRdQ/dnvRZUc1wT8AAAA/YQIAAAAAAAABDwsAAMQAAAAXtR3BZ0LUP0JLgGizuME/AAAAP2ECAAAAAAAAARALAADEAAAAo73j+Dw/1D9EWeIPvQ3CPwAAAD9xAgAAAAAAAAERCwAAxAAAAIesV4mSRdQ/QmdEt8Ziwj8AAAA/cQIAAAAAAAABEgsAAMQAAACHrFeJkkXUP5r/bk8VsMI/AAAAP5ACAAAAAAAAARMLAADEAAAAh6xXiZJF1D+wrCrJ7e3CPwAAAD+QAgAAAAAAAAEUCwAAxAAAAPujkVG9SNQ/ylnmQsYrwz8AAAA/kAIAAAAAAAABFQsAAMQAAABtm8sZ6EvUP/il+45tUsM/AAAAP6ACAAAAAAAAARYLAADEAAAA35IF4hJP1D+uyO4XAZjDPwAAAD+gAgAAAAAAAAEXCwAAxAAAAN+SBeIST9Q/qtZQvwrtwz8AAAA/wgIAAAAAAAABGAsAAMQAAADfkgXiEk/UP9owyLK7aMQ/AAAAP8ICAAAAAAAAARkLAADEAAAA+6ORUb1I1D/s6+XTnfvEPwAAAD/CAgAAAAAAAAEaCwAAxAAAAIesV4mSRdQ/GkZdx053xT8AAAA/4QIAAAAAAAABGwsAAMQAAAD7o5FRvUjUPywBe+gwCsY/AAAAP+ECAAAAAAAAARwLAADEAAAA+6ORUb1I1D/80CnrnI3GPwAAAD/hAgAAAAAAAAEdCwAAxAAAAIesV4mSRdQ/yKDY7QgRxz8AAAA/AAMAAAAAAAABHgsAAMQAAAD7o5FRvUjUP2okcqTNbcc/AAAAPwADAAAAAAAAAR8LAADEAAAAbZvLGehL1D8OqAtbksrHPwAAAD8AAwAAAAAAAAEgCwAAxAAAAG2byxnoS9Q/ft+Pxa8AyD8AAAA/IAMAAAAAAAABIQsAAMQAAAD7o5FRvUjUP1Ch3CASL8g/AAAAPyADAAAAAAAAASILAADEAAAAbZvLGehL1D987fFsuVXIPwAAAD8gAwAAAAAAAAEjCwAAxAAAAFOKP6o9UtQ/NBDl9UybyD8AAAA/LwMAAAAAAAABJAsAAMQAAADfkgXiEk/UP2Jc+kH0wcg/AAAAPy8DAAAAAAAAASULAADEAAAAxYF5cmhV1D96Cba7zP/IPwAAAD9OAwAAAAAAAAEmCwAAxAAAAN+SBeIST9Q/vgKHgUxkyT8AAAA/TgMAAAAAAAABJwsAAMQAAABtm8sZ6EvUP7oQ6ShWuck/AAAAP04DAAAAAAAAASgLAADEAAAAbZvLGehL1D/+Cbru1R3KPwAAAD9uAwAAAAAAAAEpCwAAxAAAAN+SBeIST9Q/hu750suRyj8AAAA/bgMAAAAAAAABKgsAAMQAAAD7o5FRvUjUP/oz4OTyHMs/AAAAP24DAAAAAAAAASsLAADEAAAAh6xXiZJF1D9S2mwkS7/LPwAAAD+NAwAAAAAAAAEsCwAAxAAAAIesV4mSRdQ/xh9TNnJKzD8AAAA/jQMAAAAAAAABLQsAAMQAAACHrFeJkkXUP8Ittd17n8w/AAAAP40DAAAAAAAAAS4LAADEAAAAh6xXiZJF1D8ext91yuzMPwAAAD+dAwAAAAAAAAEvCwAAxAAAAKO94/g8P9Q/Yr+wO0pRzT8AAAA/nQMAAAAAAAABMAsAAMQAAAC/zm9o5zjUPxrio8Tdls0/AAAAP7wDAAAAAAAAATELAADEAAAATdc1oLw11D+muIEByrXNPwAAAD+8AwAAAAAAAAEyCwAAxAAAAN3f+9eRMtQ/GvAFbOfrzT8AAAA/ywMAAAAAAAABMwsAAMQAAABn6MEPZy/UP7ZznyKsSM4/AAAAP8sDAAAAAAAAATQLAADEAAAA9fCHRzws1D9a9zjZcKXOPwAAAD/bAwAAAAAAAAE1CwAAxAAAAPXwh0c8LNQ/hlGwzCEhzz8AAAA/2wMAAAAAAAABNgsAAMQAAAD18IdHPCzUP27AuKFcjc8/AAAAP/oDAAAAAAAAATcLAADEAAAAEQIUt+Yl1D8dyDNSZAjQPwAAAD/6AwAAAAAAAAE4CwAAxAAAAJ0K2u67ItQ/1eom2/dN0D8AAAA/+gMAAAAAAAABOQsAAMQAAAAtE6AmkR/UP0kiq0UVhNA/AAAAPwoEAAAAAAAAAToLAADEAAAALROgJpEf1D/rnpMoVbbQPwAAAD8KBAAAAAAAAAE7CwAAxAAAABECFLfmJdQ/6aVE/Nng0D8AAAA/KQQAAAAAAAABPAsAAMQAAACF+U1/ESnUP0c3vsCjA9E/AAAAPykEAAAAAAAAAT0LAADEAAAAhflNfxEp1D8vmGTu1BrRPwAAAD85BAAAAAAAAAE+CwAAxAAAAGfowQ9nL9Q/6bOmo+M10T8AAAA/OQQAAAAAAAABPwsAAMQAAACF+U1/ESnUP0NFIGitWNE/AAAAP0gEAAAAAAAAAUALAADEAAAAEQIUt+Yl1D+h1pksd3vRPwAAAD9IBAAAAAAAAAFBCwAAxAAAAJ0K2u67ItQ//WcT8UCe0T8AAAA/aAQAAAAAAAABQgsAAMQAAAC5G2ZeZhzUPyu0KD3oxNE/AAAAP2gEAAAAAAAAAUMLAADEAAAARyQsljsZ1D8THIA+ngbSPwAAAD9oBAAAAAAAAAFECwAAxAAAAEckLJY7GdQ/+YPXP1RI0j8AAAA/hwQAAAAAAAABRQsAAMQAAADXLPLNEBbUP1UcAtiildI/AAAAP4cEAAAAAAAAAUYLAADEAAAARyQsljsZ1D/f+ZDoE9/SPwAAAD+HBAAAAAAAAAFHCwAAxAAAALkbZl5mHNQ/x2Ho6ckg0z8AAAA/lwQAAAAAAAABSAsAAMQAAAC5G2ZeZhzUPwtUCNzEWtM/AAAAP5cEAAAAAAAAAUkLAADEAAAALROgJpEf1D9n5YGgjn3TPwAAAD+2BAAAAAAAAAFKCwAAxAAAALkbZl5mHNQ/rdehkom30z8AAAA/tgQAAAAAAAABSwsAAMQAAAC5G2ZeZhzUP09UinXJ6dM/AAAAP8UEAAAAAAAAAUwLAADEAAAA1yzyzRAW1D8HcMwq2ATUPwAAAD/FBAAAAAAAAAFNCwAAxAAAAO89fj27D9Q/Nbzhdn8r1D8AAAA/1QQAAAAAAAABTgsAAMQAAADvPX49uw/UP6nzZeGcYdQ/AAAAP9UEAAAAAAAAAU8LAADEAAAADU8KrWUJ1D8bK+pLupfUPwAAAD/0BAAAAAAAAAFQCwAAxAAAAJlX0OQ6BtQ/GzlM88Ps1D8AAAA/9AQAAAAAAAABUQsAAMQAAAAnYJYcEAPUP3XRdosSOtU/AAAAP/QEAAAAAAAAAVILAADEAAAAtWhcVOX/0z8t9GkUpn/VPwAAAD8UBQAAAAAAAAFTCwAAxAAAAEFxIoy6/NM/FVzBFVzB1T8AAAA/FAUAAAAAAAABVAsAAMQAAADPeejDj/nTP7fYqfib89U/AAAAPxQFAAAAAAAAAVULAADEAAAAQXEijLr80z9Dr4c1iBLWPwAAAD8zBQAAAAAAAAFWCwAAxAAAAM956MOP+dM/nUAB+lE11j8AAAA/MwUAAAAAAAABVwsAAMQAAADrinQzOvPTP/vRer4bWNY/AAAAPzMFAAAAAAAAAVgLAADEAAAA64p0Mzrz0z/jMiHsTG/WPwAAAD9CBQAAAAAAAAFZCwAAxAAAAHeTOmsP8NM/zZPHGX6G1j8AAAA/QgUAAAAAAAABWgsAAMQAAADrinQzOvPTPyclQd5HqdY/AAAAP2IFAAAAAAAAAVsLAADEAAAA64p0Mzrz0z9VcVYq78/WPwAAAD9iBQAAAAAAAAFcCwAAxAAAAM956MOP+dM/P9mtK6UR1z8AAAA/YgUAAAAAAAABXQsAAMQAAABBcSKMuvzTP99Vlg7lQ9c/AAAAP4EFAAAAAAAAAV4LAADEAAAAQXEijLr80z+B2S/FqaDXPwAAAD+BBQAAAAAAAAFfCwAAxAAAALVoXFTl/9M/rSz25NXx1z8AAAA/gQUAAAAAAAABYAsAAMQAAAAnYJYcEAPUP8HZsV6uL9g/AAAAP6AFAAAAAAAAAWELAADEAAAAmVfQ5DoG1D+rQQlgZHHYPwAAAD+gBQAAAAAAAAFiCwAAxAAAAA1PCq1lCdQ/BdOCJC6U2D8AAAA/oAUAAAAAAAABYwsAAMQAAADvPX49uw/UP7/uxNk8r9g/AAAAP7AFAAAAAAAAAWQLAADEAAAAYzW4BeYS1D9LxaIWKc7YPwAAAD+wBQAAAAAAAAFlCwAAxAAAAGM1uAXmEtQ/MyZJRFrl2D8AAAA/zwUAAAAAAAABZgsAAMQAAAAtE6AmkR/UPzEt+hffD9k/AAAAP88FAAAAAAAAAWcLAADEAAAAEQIUt+Yl1D8vNKvrYzrZPwAAAD/fBQAAAAAAAAFoCwAAxAAAAIX5TX8RKdQ/o2svVoFw2T8AAAA/3wUAAAAAAAABaQsAAMQAAABn6MEPZy/UP0XoFznBotk/AAAAP+4FAAAAAAAAAWoLAADEAAAATdc1oLw11D/lZAAcAdXZPwAAAD/uBQAAAAAAAAFrCwAAxAAAAL/Ob2jnONQ/n4fzpJQa2j8AAAA//gUAAAAAAAABbAsAAMQAAAAXtR3BZ0LUP29Q8dN7c9o/AAAAP/4FAAAAAAAAAW0LAADEAAAA35IF4hJP1D8pc+RcD7naPwAAAD8dBgAAAAAAAAFuCwAAxAAAAMWBeXJoVdQ/bWUETwrz2j8AAAA/HQYAAAAAAAABbwsAAMQAAACNX2GTE2LUP2tstSKPHds/AAAAPy0GAAAAAAAAAXALAADEAAAAAVebWz5l1D/J/S7nWEDbPwAAAD8tBgAAAAAAAAFxCwAAxAAAAFk9SbS+btQ/sV7VFIpX2z8AAAA/PAYAAAAAAAABcgsAAMQAAABZPUm0vm7UP2l6F8qYcts/AAAAPzwGAAAAAAAAAXMLAADEAAAAWT1JtL5u1D/FC5GOYpXbPwAAAD9cBgAAAAAAAAF0CwAAxAAAAOVFD+yTa9Q/UeJuy0602z8AAAA/XAYAAAAAAAABdQsAAMQAAABZPUm0vm7UP6tz6I8Y19s/AAAAP1wGAAAAAAAAAXYLAADEAAAAcU7VI2lo1D/fv/3bv/3bPwAAAD97BgAAAAAAAAF3CwAAxAAAAOVFD+yTa9Q/fzzmvv8v3D8AAAA/ewYAAAAAAAABeAsAAMQAAABZPUm0vm7UP9nUEFdOfdw/AAAAP3sGAAAAAAAAAXkLAADEAAAAOyy9RBR11D/vgczQJrvcPwAAAD+aBgAAAAAAAAF6CwAAxAAAAK8j9ww/eNQ/1+kj0tz83D8AAAA/mgYAAAAAAAABewsAAMQAAAAhGzHVaXvUP0shqDz6Mt0/AAAAP5oGAAAAAAAAAXwLAADEAAAABwqlZb+B1D/rnZAfOmXdPwAAAD+qBgAAAAAAAAF9CwAAxAAAAHcB3y3qhNQ/Ry8K5AOI3T8AAAA/qgYAAAAAAAABfgsAAMQAAAAHCqVlv4HUPy+QsBE1n90/AAAAP8kGAAAAAAAAAX8LAADEAAAABwqlZb+B1D+7Zo5OIb7dPwAAAD/JBgAAAAAAAAGACwAAxAAAAJMSa52UftQ/0QyZ9HTR3T8AAAA/yQYAAAAAAAABgQsAAMQAAAA7LL1EFHXUP4so26mD7N0/AAAAP9sGAAAAAAAAAYILAADEAAAAOyy9RBR11D9xiYHXtAPePwAAAD/bBgAAAAAAAAGDCwAAxAAAAHFO1SNpaNQ/57lUbk0P3j8AAAA/2wYAAAAAAAABhAsAAMQAAAAdaCfL6F7UP9Ea+5t+Jt4/AAAAP/sGAAAAAAAAAYULAADEAAAAxYF5cmhV1D/PIaxvA1HePwAAAD/7BgAAAAAAAAGGCwAAxAAAAIesV4mSRdQ/n+P4ymV/3j8AAAA/+wYAAAAAAAABhwsAAMQAAAAXtR3BZ0LUP+PVGL1gud4/AAAAPwoHAAAAAAAAAYgLAADEAAAA3d/715Ey1D/5gtQ2OffePwAAAD8KBwAAAAAAAAGJCwAAxAAAAJ0K2u67ItQ/4+orOO843z8AAAA/KQcAAAAAAAABigsAAMQAAAAtE6AmkR/UP+H4jd/4jd8/AAAAPykHAAAAAAAAAYsLAADEAAAARyQsljsZ1D9n1hzwadffPwAAAD8pBwAAAAAAAAGMCwAAxAAAANcs8s0QFtQ/hqmC6dQE4D8AAAA/SQcAAAAAAAABjQsAAMQAAADXLPLNEBbUP2K3I0RcEuA/AAAAP0kHAAAAAAAAAY4LAADEAAAA7z1+PbsP1D94XS7qryXgPwAAAD9JBwAAAAAAAAGPCwAAxAAAAO89fj27D9Q/wEidCCY14D8AAAA/aAcAAAAAAAABkAsAAMQAAAB9RkR1kAzUPzR5cJ++QOA/AAAAP2gHAAAAAAAAAZELAADEAAAADU8KrWUJ1D/iQa2BI1LgPwAAAD9oBwAAAAAAAAGSCwAAxAAAALVoXFTl/9M/Ji0coJlh4D8AAAA/hwcAAAAAAAABkwsAAMQAAABfgq77ZPbTPwQ7vfogb+A/AAAAP4cHAAAAAAAAAZQLAADEAAAAd5M6aw/w0z+EvpVkY4TgPwAAAD+HBwAAAAAAAAGVCwAAxAAAAJWkxtq56dM/mGSgCreX4D8AAAA/lwcAAAAAAAABlgsAAMQAAABZz6Tx49nTP1KA4r/FsuA/AAAAP5cHAAAAAAAAAZcLAADEAAAAc+AwYY7T0z+wEVyEj9XgPwAAAD+2BwAAAAAAAAGYCwAAxAAAAB36gggOytM/pMUHhWr24D8AAAA/tgcAAAAAAAABmQsAAMQAAACrAklA48bTP/5WgUk0GeE/AAAAP7YHAAAAAAAAAZoLAADEAAAA4yRhHzi60z+KLV+GIDjhPwAAAD/VBwAAAAAAAAGbCwAAxAAAAIs+s8a3sNM/3GvTd0BR4T8AAAA/1QcAAAAAAAABnAsAAMQAAABNaZHd4aDTP8TMeaVxaOE/AAAAP9UHAAAAAAAAAZ0LAADEAAAAE5Rv9AuR0z8KuOjD53fhPwAAAD/1BwAAAAAAAAGeCwAAxAAAANe+TQs2gdM/fui7WoCD4T8AAAA/9QcAAAAAAAABnwsAAMQAAAC1+reRCmvTP/IYj/EYj+E/AAAAP/UHAAAAAAAAAaALAADEAAAAlzYiGN9U0z+UjsYA1JbhPwAAAD8ECAAAAAAAAAGhCwAAxAAAAOlpxmbeQdM/cJxnW1uk4T8AAAA/BAgAAAAAAAABogsAAMQAAABVrvYkiCjTPx5lpD3AteE/AAAAPyMIAAAAAAAAAaMLAADEAAAAwfIm4zEP0z8Gxkpr8czhPwAAAD8jCAAAAAAAAAGkCwAAxAAAAKMukWkG+dI/wuGMIADo4T8AAAA/IwgAAAAAAAABpQsAAMQAAACBavvv2uLSP4ZQ1Ki4DOI/AAAAP0MIAAAAAAAAAaYLAADEAAAAYaZldq/M0j8+bBZexyfiPwAAAD9DCAAAAAAAAAGnCwAAxAAAAD/iz/yDttI/nP2PIpFK4j8AAAA/QwgAAAAAAAABqAsAAMQAAAAfHjqDWKDSP2Js16pJb+I/AAAAP2IIAAAAAAAAAakLAADEAAAA40gYmoKQ0j/i768UjITiPwAAAD9iCAAAAAAAAAGqCwAAxAAAAONIGJqCkNI/jrjs9vCV4j8AAAA/YggAAAAAAAABqwsAAMQAAAD/WaQJLYrSP3gZkyQireI/AAAAP3IIAAAAAAAAAawLAADEAAAAGWswedeD0j+8BAJDmLziPwAAAD9yCAAAAAAAAAGtCwAAxAAAAItiakECh9I/9pxrjmTC4j8AAAA/kQgAAAAAAAABrgsAAMQAAACpc/awrIDSPzyI2qza0eI/AAAAP5EIAAAAAAAAAa8LAADEAAAAqXP2sKyA0j+Cc0nLUOHiPwAAAD+RCAAAAAAAAAGwCwAAxAAAADd8vOiBfdI/xl646cbw4j8AAAA/sAgAAAAAAAABsQsAAMQAAAA3fLzogX3SP6RsWURO/uI/AAAAP7AIAAAAAAAAAbILAADEAAAAN3y86IF90j9SNZYmsw/jPwAAAD+wCAAAAAAAAAGzCwAAxAAAAKlz9rCsgNI/3gt0Y58u4z8AAAA/zwgAAAAAAAABtAsAAMQAAAA3fLzogX3SP0Tw8voSW+M/AAAAP88IAAAAAAAAAbULAADEAAAAqXP2sKyA0j9C96POl4XjPwAAAD/PCAAAAAAAAAG2CwAAxAAAABlrMHnXg9I/OKtPz3Km4z8AAAA/7ggAAAAAAAABtwsAAMQAAACLYmpBAofSP/DGkYSBweM/AAAAP+4IAAAAAAAAAbgLAADEAAAAGWswedeD0j+gj85m5tLjPwAAAD/uCAAAAAAAAAG5CwAAxAAAABlrMHnXg9I/hvB0lBfq4z8AAAA/DQkAAAAAAAABugsAAMQAAAAZazB514PSPza5sXZ8++M/AAAAPw0JAAAAAAAAAbsLAADEAAAAi2JqQQKH0j9ADLdJJgXkPwAAAD8NCQAAAAAAAAG8CwAAxAAAAP9ZpAktitI/tDyK4L4Q5D8AAAA/HAkAAAAAAAABvQsAAMQAAACLYmpBAofSPyptXXdXHOQ/AAAAPxwJAAAAAAAAAb4LAADEAAAA40gYmoKQ0j80wGJKASbkPwAAAD88CQAAAAAAAAG/CwAAxAAAAMc3jCrYltI/qPA14Zkx5D8AAAA/PAkAAAAAAAABwAsAAMQAAAA7L8byAprSP4b+1jshP+Q/AAAAPzwJAAAAAAAAAcELAADEAAAAOy/G8gKa0j+cpOHhdFLkPwAAAD9bCQAAAAAAAAHCCwAAxAAAAJEVdEuDo9I/vp3xWnJv5D8AAAA/WwkAAAAAAAABwwsAAMQAAAB3BOjb2KnSP3i5MxCBiuQ/AAAAP1sJAAAAAAAAAcQLAADEAAAAzeqVNFmz0j+askOJfqfkPwAAAD9rCQAAAAAAAAHFCwAAxAAAACXRQ43ZvNI/JokhxmrG5D8AAAA/awkAAAAAAAABxgsAAMQAAABhpmV2r8zSP+r3aE4j6+Q/AAAAP4oJAAAAAAAAAccLAADEAAAA82E1uAXm0j92zkaLDwrlPwAAAD+KCQAAAAAAAAHICwAAxAAAAKMukWkG+dI/9FEf9VEf5T8AAAA/igkAAAAAAAAByQsAAMQAAAA16mCrXBLTP9BfwE/ZLOU/AAAAP6kJAAAAAAAAAcoLAADEAAAAN51qtd0u0z+AKP0xPj7lPwAAAD+pCQAAAAAAAAHLCwAAxAAAAFlhAC8JRdM/vMBmfQpE5T8AAAA/qQkAAAAAAAABzAsAAMQAAAAHLlzgCVjTP8YTbFC0TeU/AAAAP8gJAAAAAAAAAc0LAADEAAAAKfLxWTVu0z9qiaNfb1XlPwAAAD/ICQAAAAAAAAHOCwAAxAAAAEm2h9NghNM/RpdEuvZi5T8AAAA/yAkAAAAAAAABzwsAAMQAAAChnDUs4Y3TP+gMfMmxauU/AAAAP9gJAAAAAAAAAdALAADEAAAA94LjhGGX0z/yX4GcW3TlPwAAAD/YCQAAAAAAAAHRCwAAxAAAAMFgy6UMpNM/aJBUM/R/5T8AAAA/9wkAAAAAAAAB0gsAAMQAAAAXR3n+jK3TP0Se9Y17jeU/AAAAP/cJAAAAAAAAAdMLAADEAAAAUxyb52K90z/yZjJw4J7lPwAAAD8HCgAAAAAAAAHUCwAAxAAAAB36gggOytM/CA09FjSy5T8AAAA/BwoAAAAAAAAB1QsAAMQAAAAd+oIIDsrTP1pLsQdUy+U/AAAAPxYKAAAAAAAAAdYLAADEAAAAqwJJQOPG0z/azolxluDlPwAAAD8WCgAAAAAAAAHXCwAAxAAAAAHp9phj0NM/wi8wn8f35T8AAAA/NgoAAAAAAAAB2AsAAMQAAABZz6Tx49nTP0KzCAkKDeY/AAAAPzYKAAAAAAAAAdkLAADEAAAAr7VSSmTj0z9YWROvXSDmPwAAAD82CgAAAAAAAAHaCwAAxAAAAJWkxtq56dM/zInmRfYr5j8AAAA/VQoAAAAAAAAB2wsAAMQAAADrinQzOvPTP6iXh6B9OeY/AAAAP1UKAAAAAAAAAdwLAADEAAAAX4Ku+2T20z96UiMoWz3mPwAAAD9VCgAAAAAAAAHdCwAAxAAAAM956MOP+dM/7oL2vvNI5j8AAAA/ZQoAAAAAAAAB3gsAAMQAAABBcSKMuvzTP/rV+5GdUuY/AAAAP2UKAAAAAAAAAd8LAADEAAAAJ2CWHBAD1D80bmXdaVjmPwAAAD+ECgAAAAAAAAHgCwAAxAAAACdglhwQA9Q/QMFqsBNi5j8AAAA/hAoAAAAAAAAB4QsAAMQAAACZV9DkOgbUPxJ8BjjxZeY/AAAAP4QKAAAAAAAAAeILAADEAAAAYzW4BeYS1D/kNqK/zmnmPwAAAD+TCgAAAAAAAAHjCwAAxAAAAEckLJY7GdQ/5Daiv85p5j8AAAA/kwoAAAAAAAAB5AsAAMQAAAARAhS35iXUP0wUcIO9a+Y/AAAAP6MKAAAAAAAAAeULAADEAAAAhflNfxEp1D+08T1HrG3mPwAAAD+jCgAAAAAAAAHmCwAAxAAAAPXwh0c8LNQ/WGd1Vmd15j8AAAA/owoAAAAAAAAB5wsAAMQAAAC/zm9o5zjUP5L/3qEze+Y/AAAAP8IKAAAAAAAAAegLAADEAAAAF7UdwWdC1D80dRax7oLmPwAAAD/CCgAAAAAAAAHpCwAAxAAAAFOKP6o9UtQ/NHUWse6C5j8AAAA/0goAAAAAAAAB6gsAAMQAAACNX2GTE2LUP24NgPy6iOY/AAAAP9IKAAAAAAAAAesLAADEAAAAkxJrnZR+1D/W6k3AqYrmPwAAAD//CgAAAAAAAAHsCwAAxAAAAJnFdKcVm9Q/PsgbhJiM5j8AAAA/DwsAAAAAAAAB7QsAAMQAAAAPcLh5wbrUP0obIVdCluY/AAAAPw8LAAAAAAAAAe4LAADEAAAAiRr8S23a1D9KGyFXQpbmPwAAAD8eCwAAAAAAAAHvCwAAxAAAAHO8eeZD/dQ/HNa83h+a5j8AAAA/HgsAAAAAAAAB8AsAAMQAAADpZr247xzVP1ZuJirsn+Y/AAAAPz4LAAAAAAAAAfELAADEAAAAeyKN+kU21T/ukFhm/Z3mPwAAAD8+CwAAAAAAAAHyCwAAxAAAAA/eXDycT9U/KCnCscmj5j8AAAA/PgsAAAAAAAAB8wsAAMQAAADXu0RdR1zVP5AGkHW4peY/AAAAP10LAAAAAAAAAfQLAADEAAAAn5ksfvJo1T/44105p6fmPwAAAD9dCwAAAAAAAAH1CwAAxAAAAN1uTmfIeNU/yp75wISr5j8AAAA/XQsAAAAAAAAB9gsAAMQAAAClTDaIc4XVPwQ3YwxRseY/AAAAP3wLAAAAAAAAAfcLAADEAAAAcSoeqR6S1T80fMeEc63mPwAAAD98CwAAAAAAAAH4CwAAxAAAAMkQzAGfm9U/nFmVSGKv5j8AAAA/fAsAAAAAAAAB+QsAAMQAAAAb93laH6XVPwQ3YwxRseY/AAAAP3wLAAAAAAAAAfoLAADEAAAAA+bt6nSr1T8+z8xXHbfmPwAAAD+MCwAAAAAAAAH7CwAAxAAAAOfUYXvKsdU/Ps/MVx235j8AAAA/jAsAAAAAAAAB/AsAAMQAAACxskmcdb7VP6asmhsMueY/AAAAP6sLAAAAAAAAAf0LAADEAAAAlaG9LMvE1T94Zzaj6bzmPwAAAD+rCwAAAAAAAAH+CwAAxAAAAF1/pU120dU/SCLSKsfA5j8AAAA/qwsAAAAAAAAB/wsAAMQAAADRdt8VodTVP7L/n+61wuY/AAAAP8oLAAAAAAAAAQAMAADEAAAAKV2NbiHe1T+y/5/utcLmPwAAAD/KCwAAAAAAAAEBDAAAxAAAAA1MAf925NU/Gt1tsqTE5j8AAAA/ygsAAAAAAAABAgwAAMQAAADzOnWPzOrVP4S6O3aTxuY/AAAAP+oLAAAAAAAAAQMMAADEAAAAuxhdsHf31T++UqXBX8zmPwAAAD/qCwAAAAAAAAEEDAAAxAAAAIX2RNEiBNY/JjBzhU7O5j8AAAA/6gsAAAAAAAABBQwAAMQAAADBy2a6+BPWP44NQUk90OY/AAAAPwkMAAAAAAAAAQYMAADEAAAAb5jCa/km1j+ODUFJPdDmPwAAAD8JDAAAAAAAAAEHDAAAxAAAAB1lHh36OdY/9uoODSzS5j8AAAA/CQwAAAAAAAABCAwAAMQAAACTD2LvpVnWP8qlqpQJ1uY/AAAAPxgMAAAAAAAAAQkMAADEAAAAf7HfiXx81j8CPhTg1dvmPwAAAD84DAAAAAAAAAEKDAAAxAAAAL85C33TqNY/1PivZ7Pf5j8AAAA/OAwAAAAAAAABCwwAAMQAAADHnx6R1eHWPzzWfSui4eY/AAAAPzgMAAAAAAAAAQwMAADEAAAA8Ra+FIIU1z+ms0vvkOPmPwAAAD9HDAAAAAAAAAENDAAAxAAAAKGWI9ADRNc/DpEZs3/l5j8AAAA/RwwAAAAAAAABDgwAAMQAAABzJxX7L23XP7IGUcI67eY/AAAAP2cMAAAAAAAAAQ8MAADEAAAAddoeBbGJ1z+EwexJGPHmPwAAAD9nDAAAAAAAAAEQDAAAxAAAACWneraxnNc/VHyI0fX05j8AAAA/dgwAAAAAAAABEQwAAMQAAABffJyfh6zXP1R8iNH19OY/AAAAP3YMAAAAAAAAARIMAADEAAAAt2JK+Ae21z/48b/gsPzmPwAAAD+GDAAAAAAAAAETDAAAxAAAAPM3bOHdxdc/+PG/4LD85j8AAAA/hgwAAAAAAAABFAwAAMQAAAC7FVQCidLXP/jxv+Cw/OY/AAAAP6UMAAAAAAAAARUMAADEAAAAh/M7IzTf1z/IrFtojgDnPwAAAD+lDAAAAAAAAAEWDAAAxAAAAMHIXQwK79c/mmf372sE5z8AAAA/pQwAAAAAAAABFwwAAMQAAACJpkUttfvXP2wik3dJCOc/AAAAP8QMAAAAAAAAARgMAADEAAAAVYQtTmAI2D/U/2A7OArnPwAAAD/EDAAAAAAAAAEZDAAAxAAAAB9iFW8LFdg/BEXFs1oG5z8AAAA/xAwAAAAAAAABGgwAAMQAAACxHeWwYS7YPzKKKSx9Auc/AAAAP+QMAAAAAAAAARsMAADEAAAAKcgogw1O2D/48b/gsPzmPwAAAD/kDAAAAAAAAAEcDAAAxAAAAPVYGq45d9g/vllWleT25j8AAAA/5AwAAAAAAAABHQwAAMQAAAA34UWhkKPYP44U8hzC+uY/AAAAPwMNAAAAAAAAAR4MAADEAAAAN+FFoZCj2D+OFPIcwvrmPwAAAD8DDQAAAAAAAAEfDAAAxAAAAEutbMmUFdk/ahvio8Td5j8AAAA/Aw0AAAAAAAABIAwAAMQAAABZE4Ddlk7ZP75SpcFfzOY/AAAAPyINAAAAAAAAASEMAADEAAAAtaw3QJh02T8a3W2ypMTmPwAAAD8iDQAAAAAAAAEiDAAAxAAAAF95k/GYh9k/Gt1tsqTE5j8AAAA/Ig0AAAAAAAABIwwAAMQAAAC3X0FKGZHZPzKDeFj41+Y/AAAAPzINAAAAAAAAASQMAADEAAAAK1d7EkSU2T/eS7U6XenmPwAAAD8yDQAAAAAAAAElDAAAxAAAAA9G76KZmtk/JjckWdP45j8AAAA/QQ0AAAAAAAABJgwAAMQAAABlLJ37GaTZP44U8hzC+uY/AAAAP0ENAAAAAAAAAScMAADEAAAA2SPXw0Sn2T8yiiksfQLnPwAAAD9hDQAAAAAAAAEoDAAAxAAAAKEBv+Tvs9k/mmf372sE5z8AAAA/YQ0AAAAAAAABKQwAAMQAAACJ8DJ1RbrZPzKKKSx9Auc/AAAAP2ENAAAAAAAAASoMAADEAAAAUc4alvDG2T8ERcWzWgbnPwAAAD9wDQAAAAAAAAErDAAAxAAAABmsAreb09k/bCKTd0kI5z8AAAA/cA0AAAAAAAABLAwAAMQAAABVgSSgcePZP5pn9+9rBOc/AAAAP4ANAAAAAAAAAS0MAADEAAAAdUW6GZ352T/IrFtojgDnPwAAAD+fDQAAAAAAAAEuDAAAxAAAAAsBilvzEto/MoopLH0C5z8AAAA/nw0AAAAAAAABLwwAAMQAAAApxR/VHinaPzKKKSx9Auc/AAAAP58NAAAAAAAAATAMAADEAAAAE2edb/VL2j9sIpN3SQjnPwAAAD++DQAAAAAAAAExDAAAxAAAAIsR4UGha9o/PN0u/yYM5z8AAAA/vg0AAAAAAAABMgwAAMQAAADLmQw1+JfaP6a6/MIVDuc/AAAAP74NAAAAAAAAATMMAADEAAAAy5kMNfiX2j+muvzCFQ7nPwAAAD/eDQAAAAAAAAE0DAAAxAAAADWZ16v79to/prr8whUO5z8AAAA/3g0AAAAAAAABNQwAAMQAAAABKsnWJyDbPw6YyoYEEOc/AAAAP94NAAAAAAAAATYMAADEAAAAB93S4Kg82z/gUmYO4hPnPwAAAD/9DQAAAAAAAAE3DAAAxAAAAJmYoiL/Vds/GOvPWa4Z5z8AAAA//Q0AAAAAAAABOAwAAMQAAABHZf7T/2jbP4LInR2dG+c/AAAAP/0NAAAAAAAAATkMAADEAAAAD0Pm9Kp12z/qpWvhix3nPwAAAD8MDgAAAAAAAAE6DAAAxAAAAGcplE0rf9s/VIM5pXof5z8AAAA/DA4AAAAAAAABOwwAAMQAAAAzB3xu1ovbP4LInR2dG+c/AAAAPywOAAAAAAAAATwMAADEAAAA++Rjj4GY2z+CyJ0dnRvnPwAAAD8sDgAAAAAAAAE9DAAAxAAAAFHLEegBots/XtY+eCQp5z8AAAA/LA4AAAAAAAABPgwAAMQAAAD/l22ZArXbP17WPngkKec/AAAAP0sOAAAAAAAAAT8MAADEAAAAy3VVuq3B2z8wkdr/AS3nPwAAAD9LDgAAAAAAAAFADAAAxAAAAJFTPdtYzts/Akx2h98w5z8AAAA/Sw4AAAAAAAABQQwAAMQAAAB3QrFrrtTbP6TBrZaaOOc/AAAAP0sOAAAAAAAAAUIMAADEAAAAJQ8NHa/n2z+kwa2WmjjnPwAAAD9bDgAAAAAAAAFDDAAAxAAAACvCFicwBNw/3lkX4mY+5z8AAAA/eg4AAAAAAAABRAwAAMQAAAAVZJTBBifcP0Y35aVVQOc/AAAAP3oOAAAAAAAAAUUMAADEAAAA4/SF7DJQ3D/qrBy1EEjnPwAAAD96DgAAAAAAAAFGDAAAxAAAAJd066e0f9w/jCJUxMtP5z8AAAA/mQ4AAAAAAAABRwwAAMQAAABlBd3S4KjcP17d70upU+c/AAAAP5kOAAAAAAAAAUgMAADEAAAAwZ6UNeLO3D/Gur0PmFXnPwAAAD+ZDgAAAAAAAAFJDAAAxAAAAFVaZHc46Nw/Xt3vS6lT5z8AAAA/uA4AAAAAAAABSgwAAMQAAACV4o9qjxTdPwBTJ1tkW+c/AAAAP7gOAAAAAAAAAUsMAADEAAAAm5WZdBAx3T+kyF5qH2PnPwAAAD+4DgAAAAAAAAFMDAAAxAAAAC1RabZmSt0/RD6Wedpq5z8AAAA/2A4AAAAAAAABTQwAAMQAAADdHcVnZ13dP64bZD3JbOc/AAAAP9gOAAAAAAAAAU4MAADEAAAAF/PmUD1t3T+uG2Q9yWznPwAAAD/YDgAAAAAAAAFPDAAAxAAAAOHQznHoed0/FvkxAbhu5z8AAAA/5w4AAAAAAAABUAwAAMQAAAA1t3zKaIPdP4DW/8SmcOc/AAAAP+cOAAAAAAAAAVEMAADEAAAA5YPYe2mW3T9QkZtMhHTnPwAAAD8GDwAAAAAAAAFSDAAAxAAAACFZ+mQ/pt0/Ikw31GF45z8AAAA/Bg8AAAAAAAABUwwAAMQAAABdLhxOFbbdPyJMN9RheOc/AAAAPwYPAAAAAAAAAVQMAADEAAAADft3/xXJ3T/0BtNbP3znPwAAAD8kDwAAAAAAAAFVDAAAxAAAAPec9Zns690/Ikw31GF45z8AAAA/JA8AAAAAAAABVgwAAMQAAADfPnM0ww7eP4opBZhQeuc/AAAAPyQPAAAAAAAAAVcMAADEAAAAda1MgJpE3j9e5KAfLn7nPwAAAD9DDwAAAAAAAAFYDAAAxAAAALc1eHPxcN4/XuSgHy5+5z8AAAA/Qw8AAAAAAAABWQwAAMQAAADDm4uH86neP8bBbuMcgOc/AAAAP0MPAAAAAAAAAVoMAADEAAAA5xIrC6Dc3j868kF6tYvnPwAAAD9TDwAAAAAAAAFbDAAAxAAAAEWs4m2hAt8/os8PPqSN5z8AAAA/Uw8AAAAAAAABXAwAAMQAAAC7ViZATSLfPwyt3QGTj+c/AAAAP3IPAAAAAAAAAV0MAADEAAAA3Rq8uXg43z+uIhURTpfnPwAAAD9yDwAAAAAAAAFeDAAAxAAAAHHWi/vOUd8/6Lp+XBqd5z8AAAA/cg8AAAAAAAABXwwAAMQAAACrq63kpGHfPxYA49Q8mec/AAAAP5EPAAAAAAAAAWAMAADEAAAA54DPzXpx3z/oun5cGp3nPwAAAD+RDwAAAAAAAAFhDAAAxAAAAJVNK397hN8/IlPop+ai5z8AAAA/kQ8AAAAAAAABYgwAAMQAAADPIk1oUZTfP+i6flwanec/AAAAP7APAAAAAAAAAWMMAADEAAAA1dVWctKw3z+KMLZr1aTnPwAAAD+wDwAAAAAAAAFkDAAAxAAAANuIYHxTzd8/xMgft6Gq5z8AAAA/sA8AAAAAAAABZQwAAMQAAABRM6RO/+zfP1zrUfOyqOc/AAAAP8APAAAAAAAAAWYMAADEAAAAyt3nIKsM4D9c61HzsqjnPwAAAD/ADwAAAAAAAAFnDAAAxAAAABaV1MaWJ+A/9A2EL8Sm5z8AAAA/3w8AAAAAAAABaAwAAMQAAAAcSN7QF0TgP5aDuz5/ruc/AAAAP98PAAAAAAAAAWkMAADEAAAA9geRrthb4D/QGyWKS7TnPwAAAD/fDwAAAAAAAAFqDAAAxAAAAOrYz/tDbeA/otbAESm45z8AAAA//g8AAAAAAAABawwAAMQAAAAmrvHkGX3gP9xuKl31vec/AAAAP/4PAAAAAAAAAWwMAADEAAAA8IvZBcWJ4D9ETPgg5L/nPwAAAD/+DwAAAAAAAAFtDAAAxAAAAP5tpMLalOA/rCnG5NLB5z8AAAA/HhAAAAAAAAABbgwAAMQAAABWVFIbW57gP6wpxuTSwec/AAAAPx4QAAAAAAAAAW8MAADEAAAAIDI6PAar4D9+5GFssMXnPwAAAD8eEAAAAAAAAAFwDAAAxAAAAHYY6JSGtOA/uHzLt3zL5z8AAAA/PRAAAAAAAAABcQwAAMQAAACG+rJRnL/gP7h8y7d8y+c/AAAAPz0QAAAAAAAAAXIMAADEAAAAUNiackfM4D8gWpl7a83nPwAAAD89EAAAAAAAAAFzDAAAxAAAAIytvFsd3OA/IFqZe2vN5z8AAAA/TRAAAAAAAAABdAwAAMQAAADydTVxs/DgP4g3Zz9az+c/AAAAP00QAAAAAAAAAXUMAADEAAAAhjEFswkK4T+IN2c/Ws/nPwAAAD9sEAAAAAAAAAF2DAAAxAAAAIzkDr2KJuE/WvICxzfT5z8AAAA/bBAAAAAAAAABdwwAAMQAAAAeoN7+4D/hP1ryAsc30+c/AAAAP3sQAAAAAAAAAXgMAADEAAAAzGw6sOFS4T/yFDUDSdHnPwAAAD97EAAAAAAAAAF5DAAAxAAAAHo5lmHiZeE/iDdnP1rP5z8AAAA/ixAAAAAAAAABegwAAMQAAABwCtWuTXfhP/IUNQNJ0ec/AAAAP4sQAAAAAAAAAXsMAADEAAAA8OPZM46F4T+UimwSBNnnPwAAAD+qEAAAAAAAAAF8DAAAxAAAAALGpPCjkOE/ZkUImuHc5z8AAAA/qhAAAAAAAAABfQwAAMQAAAASqG+tuZvhPwq7P6mc5Oc/AAAAP6oQAAAAAAAAAX4MAADEAAAAao4dBjql4T/addsweujnPwAAAD/KEAAAAAAAAAF/DAAAxAAAAHpw6MJPsOE/QlOp9Gjq5z8AAAA/yhAAAAAAAAABgAwAAMQAAACKUrN/ZbvhP9p12zB66Oc/AAAAP8oQAAAAAAAAAYEMAADEAAAAxifVaDvL4T9ymA1ti+bnPwAAAD/pEAAAAAAAAAGCDAAAxAAAABTfwQ4n5uE/qjB3uFfs5z8AAAA/6RAAAAAAAAABgwwAAMQAAABelq60EgHiP37rEkA18Oc/AAAAP+kQAAAAAAAAAYQMAADEAAAA1kDyhr4g4j8eYUpP8PfnPwAAAD/4EAAAAAAAAAGFDAAAxAAAAJTvGPXUPuI/8Bvm1s375z8AAAA/+BAAAAAAAAABhgwAAMQAAAAmq+g2K1jiP2RMuW1mB+g/AAAAPxgRAAAAAAAAAYcMAADEAAAAjnNhTMFs4j84B1X1QwvoPwAAAD8YEQAAAAAAAAGIDAAAxAAAAIREoJksfuI/RFpayO0U6D8AAAA/GBEAAAAAAAABiQwAAMQAAADaKk7yrIfiP06tX5uXHug/AAAAPzcRAAAAAAAAAYoMAADEAAAAMhH8Si2R4j8gaPsidSLoPwAAAD83EQAAAAAAAAGLDAAAxAAAAELzxgdDnOI/wt0yMjAq6D8AAAA/NxEAAAAAAAABjAwAAMQAAAAM0a4o7qjiP2RTakHrMeg/AAAAP1YRAAAAAAAAAY0MAADEAAAASKbQEcS44j/agz3Ygz3oPwAAAD9WEQAAAAAAAAGODAAAxAAAAGhqZovvzuI/qj7ZX2FB6D8AAAA/VhEAAAAAAAABjwwAAMQAAAD6JTbNRejiP3z5dOc+Reg/AAAAP2YRAAAAAAAAAZAMAADEAAAARt0iczED4z9YBxZCxlLoPwAAAD9mEQAAAAAAAAGRDAAAxAAAAAaMSeFHIeM/NBW3nE1g6D8AAAA/hREAAAAAAAABkgwAAMQAAADEOnBPXj/jPxIjWPfUbeg/AAAAP4URAAAAAAAAAZMMAADEAAAAnPoiLR9X4z/uMPlRXHvoPwAAAD+FEQAAAAAAAAGUDAAAxAAAAATDm0K1a+M/nPk1NMGM6D8AAAA/pBEAAAAAAAABlQwAAMQAAACInKDH9XnjP+TkpFI3nOg/AAAAP6QRAAAAAAAAAZYMAADEAAAAUHqI6KCG4z/A8kWtvqnoPwAAAD+kEQAAAAAAAAGXDAAAxAAAAKhgNkEhkOM/Ymh9vHmx6D8AAAA/xBEAAAAAAAABmAwAAMQAAAAoOjvGYZ7jPwbetMs0ueg/AAAAP8QRAAAAAAAAAZkMAADEAAAAHgt6E82v4z8QMbqe3sLoPwAAAD/EEQAAAAAAAAGaDAAAxAAAAGrCZrm4yuM/7D5b+WXQ6D8AAAA/4xEAAAAAAAABmwwAAMQAAABwdXDDOefjP7759oBD1Og/AAAAP+MRAAAAAAAAAZwMAADEAAAAoBvR+XoI5D8o18REMtboPwAAAD/jEQAAAAAAAAGdDAAAxAAAAKbO2gP8JOQ/kLSSCCHY6D8AAAA/8hEAAAAAAAABngwAAMQAAADyhcep5z/kP8pM/FPt3eg/AAAAP/IRAAAAAAAAAZ8MAADEAAAAWE5Av31U5D9swjNjqOXoPwAAAD8SEgAAAAAAAAGgDAAAxAAAANwnRUS+YuQ/plqdrnTr6D8AAAA/EhIAAAAAAAABoQwAAMQAAABeAUrJ/nDkP6Zana506+g/AAAAPxISAAAAAAAAAaIMAADEAAAAbuMUhhR85D94FTk2Uu/oPwAAAD8xEgAAAAAAAAGjDAAAxAAAAH7F30Iqh+Q/4PIG+kDx6D8AAAA/MRIAAAAAAAABpAwAAMQAAABKo8dj1ZPkP+xFDM3q+ug/AAAAPzESAAAAAAAAAaUMAADEAAAAhHjpTKuj5D/sRQzN6vroPwAAAD9QEgAAAAAAAAGmDAAAxAAAAMBNCzaBs+Q/vgCoVMj+6D8AAAA/UBIAAAAAAAABpwwAAMQAAADgEaGvrMnkP15232ODBuk/AAAAP1ASAAAAAAAAAagMAADEAAAAdM1w8QLj5D9qyeQ2LRDpPwAAAD9gEgAAAAAAAAGpDAAAxAAAAMCEXZfu/eQ/pGFOgvkV6T8AAAA/YBIAAAAAAAABqgwAAMQAAABSQC3ZRBflP6RhToL5Fek/AAAAP38SAAAAAAAAAasMAADEAAAALADgtgUv5T92HOoJ1xnpPwAAAD9/EgAAAAAAAAGsDAAAxAAAAGjVAaDbPuU/sLRTVaMf6T8AAAA/fxIAAAAAAAABrQwAAMQAAAAys+nAhkvlP+pMvaBvJek/AAAAP54SAAAAAAAAAa4MAADEAAAAQpW0fZxW5T+QwvSvKi3pPwAAAD+eEgAAAAAAAAGvDAAAxAAAAFJ3fzqyYeU/YH2QNwgx6T8AAAA/nhIAAAAAAAABsAwAAMQAAACqXS2TMmvlPwTzx0bDOOk/AAAAP74SAAAAAAAAAbEMAADEAAAAKjcyGHN55T/UrWPOoDzpPwAAAD++EgAAAAAAAAGyDAAAxAAAADwZ/dSIhOU/1K1jzqA86T8AAAA/vhIAAAAAAAABswwAAMQAAAAE9+T1M5HlP9StY86gPOk/AAAAP90SAAAAAAAAAbQMAADEAAAAJrt6b1+n5T/gAGmhSkbpPwAAAD/dEgAAAAAAAAG1DAAAxAAAALh2SrG1wOU/DkbNGW1C6T8AAAA/3RIAAAAAAAABtgwAAMQAAAB2JXEfzN7lP3Yjm91bROk/AAAAP+wSAAAAAAAAAbcMAADEAAAAfNh6KU375T+CdqCwBU7pPwAAAD/sEgAAAAAAAAG4DAAAxAAAAA6USmujFOY/vA4K/NFT6T8AAAA/DBMAAAAAAAABuQwAAMQAAAB2XMOAOSnmP16EQQuNW+k/AAAAPwwTAAAAAAAAAboMAADEAAAAsjHlaQ855j+YHKtWWWHpPwAAAD8MEwAAAAAAAAG7DAAAxAAAAAgYk8KPQuY/OpLiZRRp6T8AAAA/KxMAAAAAAAABvAwAAMQAAADS9XrjOk/mP3YqTLHgbuk/AAAAPysTAAAAAAAAAb0MAADEAAAAKtwoPLtY5j+uwrX8rHTpPwAAAD8rEwAAAAAAAAG+DAAAxAAAAH7C1pQ7YuY/GKCDwJt26T8AAAA/RxMAAAAAAAABvwwAAMQAAAACnNsZfHDmPxigg8Cbduk/AAAAP0cTAAAAAAAAAcAMAADEAAAAzHnDOid95j9SOO0LaHzpPwAAAD9HEwAAAAAAAAHBDAAAxAAAAMx5wzonfeY/UjjtC2h86T8AAAA/VxMAAAAAAAABwgwAAMQAAADMecM6J33mP1I47QtofOk/AAAAP1cTAAAAAAAAAcMMAADEAAAAIpfD9BTR5j9o3vexu4/pPwAAAD92EwAAAAAAAAHEDAAAxAAAAPAntR9B+uY/Fqc0lCCh6T8AAAA/dhMAAAAAAAABxQwAAMQAAAA+36HFLBXnP1ySo7KWsOk/AAAAP3YTAAAAAAAAAcYMAADEAAAApqca28Ip5z8KW+CU+8HpPwAAAD+VEwAAAAAAAAHHDAAAxAAAAAxwk/BYPuc/fouzK5TN6T8AAAA/lRMAAAAAAAAByAwAAMQAAAB0OAwG71LnP/S7hsIs2ek/AAAAP5UTAAAAAAAAAckMAADEAAAAaAlLU1pk5z84p/XgoujpPwAAAD+1EwAAAAAAAAHKDAAAxAAAABbWpgRbd+c/rNfIdzv06T8AAAA/tRMAAAAAAAABywwAAMQAAABijZOqRpLnPxS1ljsq9uk/AAAAP7UTAAAAAAAAAcwMAADEAAAABisuqbK25z+I5WnSwgHqPwAAAD/EEwAAAAAAAAHNDAAAxAAAABzAAnBJ3uc//hU9aVsN6j8AAAA/xBMAAAAAAAABzgwAAMQAAAB2WbrSSgToPzauprQnE+o/AAAAP+MTAAAAAAAAAc8MAADEAAAAfAzE3Msg6D+q3nlLwB7qPwAAAD/jEwAAAAAAAAHQDAAAxAAAAJzQWVb3Nug/qt55S8Ae6j8AAAA/4xMAAAAAAAAB0QwAAMQAAAAEmdJrjUvoP05UsVp7Juo/AAAAPwMUAAAAAAAAAdIMAADEAAAAJF1o5bhh6D/ChITxEzLqPwAAAD8DFAAAAAAAAAHTDAAAxAAAALYYOCcPe+g/woSE8RMy6j8AAAA/AxQAAAAAAAAB1AwAAMQAAACynIB++6joPza1V4isPeo/AAAAPyIUAAAAAAAAAdUMAADEAAAAOimPDb3T6D8IcPMPikHqPwAAAD8iFAAAAAAAAAHWDAAAxAAAAE6+Y9RT++g/qOUqH0VJ6j8AAAA/IhQAAAAAAAAB1wwAAMQAAADIaKem/xrpP6jlKh9FSeo/AAAAPzIUAAAAAAAAAdgMAADEAAAAhhfOFBY56T8Uw/jiM0vqPwAAAD8yFAAAAAAAAAHZDAAAxAAAAIrK1x6XVek/5H2UahFP6j8AAAA/URQAAAAAAAAB2gwAAMQAAAASV+atWIDpP/DQmT27WOo/AAAAP1EUAAAAAAAAAdsMAADEAAAAxtZLadqv6T/CizXFmFzqPwAAAD9gFAAAAAAAAAHcDAAAxAAAAMBalMDG3ek/WK5nAapa6j8AAAA/YBQAAAAAAAAB3QwAAMQAAABi+C6/MgLqPza8CFwxaOo/AAAAP3AUAAAAAAAAAd4MAADEAAAAkp6P9XMj6j+emdYfIGrqPwAAAD9wFAAAAAAAAAHfDAAAxAAAAHxADZBKRuo/cFRyp/1t6j8AAAA/jxQAAAAAAAAB4AwAAMQAAAB4xFXnNnTqPxLKqba4deo/AAAAP48UAAAAAAAAAeEMAADEAAAAVjcSz3io6j96p3d6p3fqPwAAAD+PFAAAAAAAAAHiDAAAxAAAAMKylO6P2eo/WLUY1S6F6j8AAAA/rxQAAAAAAAAB4wwAAMQAAABmUC/t+/3qP56gh/OklOo/AAAAP68UAAAAAAAAAeQMAADEAAAAJP9VWxIc6z9uWyN7gpjqPwAAAD+vFAAAAAAAAAHlDAAAxAAAACqyX2WTOOs/ENFaij2g6j8AAAA/zhQAAAAAAAAB5gwAAMQAAACwPm70VGPrP0xpxNUJpuo/AAAAP84UAAAAAAAAAecMAADEAAAAkLEq3JaX6z/AmZdsorHqPwAAAD/OFAAAAAAAAAHoDAAAxAAAALYoyl9Dyus/nKc4xym/6j8AAAA/7RQAAAAAAAAB6QwAAMQAAAASwoHCRPDrP6b6PZrTyOo/AAAAP+0UAAAAAAAAAeoMAADEAAAA0HCoMFsO7D/s5ay4SdjqPwAAAD/tFAAAAAAAAAHrDAAAxAAAABwoldZGKew/NNEb17/n6j8AAAA//RQAAAAAAAAB7AwAAMQAAAAwvWmd3VDsP0p3Jn0T++o/AAAAP/0UAAAAAAAAAe0MAADEAAAAEDAmhR+F7D8ohcfXmgjrPwAAAD8cFQAAAAAAAAHuDAAAxAAAAMSvi0ChtOw/bHA29hAY6z8AAAA/HBUAAAAAAAAB7wwAAMQAAAAgSUOjotrsP4IWQZxkK+s/AAAAPxwVAAAAAAAAAfAMAADEAAAAmPOGdU767D+OaUZvDjXrPwAAAD8sFQAAAAAAAAHxDAAAxAAAAJymkH/PFu0/ApoZBqdA6z8AAAA/LBUAAAAAAAAB8gwAAMQAAAAkM58OkUHtP9RUtY2EROs/AAAAP1AVAAAAAAAAAfMMAADEAAAAvKF4Wmh37T8YQCSs+lPrPwAAAD9QFQAAAAAAAAH0DAAAxAAAAFQQUqY/re0/6vq/M9hX6z8AAAA/UBUAAAAAAAAB9QwAAMQAAABqpSZt1tTtPySTKX+kXes/AAAAP28VAAAAAAAAAfYMAADEAAAA4k9qP4L07T/GCGGOX2XrPwAAAD9vFQAAAAAAAAH3DAAAxAAAABL2ynXDFe4/1FtmYQlv6z8AAAA/bxUAAAAAAAAB+AwAAMQAAACAcU2V2kbuP3bRnXDEdus/AAAAP44VAAAAAAAAAfkMAADEAAAAzttDRUd+7j+8vAyPOobrPwAAAD+OFQAAAAAAAAH6DAAAxAAAAIRbqQDJre4/Lu3fJdOR6z8AAAA/jhUAAAAAAAAB+wwAAMQAAABu/Sabn9DuPzpA5fh8m+s/AAAAP64VAAAAAAAAAfwMAADEAAAAEJvBmQv17j+ucLiPFafrPwAAAD+uFQAAAAAAAAH9DAAAxAAAALQ4XJh3Ge8/jH5Z6py06z8AAAA/rhUAAAAAAAAB/gwAAMQAAAB2mowQD1TvP6IkZJDwx+s/AAAAP80VAAAAAAAAAf8MAADEAAAADglmXOaJ7z+KhQq+Id/rPwAAAD/NFQAAAAAAAAEADQAAxAAAAGyiHb/nr+8/UPRRRtoD7D8AAAA/zRUAAAAAAAABAQ0AAMQAAABEYtCcqMfvP7jY0N1NMOw/AAAAP9wVAAAAAAAAAQINAADEAAAAKlFELf7N7z8IF0XPbUnsPwAAAD/cFQAAAAAAAAEDDQAAxAAAACpRRC3+ze8/CBdFz21J7D8AAAA//BUAAAAAAAABBA0AAMQAAAAqUUQt/s3vPwgXRc9tSew/AAAAP/wVAAAAAAAAAQUNAADEAAAAKlFELf7N7z8IF0XPbUnsPwAAAD/8FQAAAAAAAAEGDQAAxAAAACwqqY0tT+A/hz3uJBJs3j8AAAA/AAAAAAAAAAABBw0AAMQAAAAsKqmNLU/gP4c97iQSbN4/AAAAPxAAAAAAAAAAAQgNAADEAAAALCqpjS1P4D+HPe4kEmzePwAAAD8QAAAAAAAAAAEJDQAAxAAAACwqqY0tT+A/hz3uJBJs3j8AAAA/HwAAAAAAAAABCg0AAMQAAAAsKqmNLU/gP4c97iQSbN4/AAAAPx8AAAAAAAAAAQsNAADEAAAALCqpjS1P4D+HPe4kEmzePwAAAD8+AAAAAAAAAAEMDQAAxAAAACwqqY0tT+A/hz3uJBJs3j8AAAA/PgAAAAAAAAABDQ0AAMQAAAAsKqmNLU/gP4c97iQSbN4/AAAAPz4AAAAAAAAAAQ4NAADEAAAALCqpjS1P4D+HPe4kEmzePwAAAD8+AAAAAAAAAAEPDQAAxAAAACwqqY0tT+A/hz3uJBJs3j8AAAA/PgAAAAAAAAABEA0AAMQAAAAsKqmNLU/gP4c97iQSbN4/AAAAPz4AAAAAAAAAARENAADEAAAALCqpjS1P4D+HPe4kEmzePwAAAD9OAAAAAAAAAAESDQAAxAAAACwqqY0tT+A/hz3uJBJs3j8AAAA/TgAAAAAAAAABEw0AAMQAAAAsKqmNLU/gP4c97iQSbN4/AAAAP04AAAAAAAAAARQNAADEAAAALCqpjS1P4D+HPe4kEmzePwAAAD9OAAAAAAAAAAEVDQAAxAAAACwqqY0tT+A/hz3uJBJs3j8AAAA/bQAAAAAAAAABFg0AAMQAAAAsKqmNLU/gP4c97iQSbN4/AAAAP20AAAAAAAAAARcNAADEAAAALCqpjS1P4D+HPe4kEmzePwAAAD9tAAAAAAAAAAEYDQAAxAAAACwqqY0tT+A/hz3uJBJs3j8AAAA/bQAAAAAAAAABGQ0AAMQAAAAsKqmNLU/gP4c97iQSbN4/AAAAP30AAAAAAAAAARoNAADEAAAALCqpjS1P4D+HPe4kEmzePwAAAD99AAAAAAAAAAEbDQAAxAAAACwqqY0tT+A/hz3uJBJs3j8AAAA/fQAAAAAAAAABHA0AAMQAAAAsKqmNLU/gP4c97iQSbN4/AAAAP30AAAAAAAAAAR0NAADEAAAALCqpjS1P4D+HPe4kEmzePwAAAD+NAAAAAAAAAAEeDQAAxAAAACwqqY0tT+A/hz3uJBJs3j8AAAA/jQAAAAAAAAABHw0AAMQAAAAsKqmNLU/gP4c97iQSbN4/AAAAP40AAAAAAAAAASANAADEAAAALCqpjS1P4D+HPe4kEmzePwAAAD+NAAAAAAAAAAEhDQAAxAAAACwqqY0tT+A/hz3uJBJs3j8AAAA/rAAAAAAAAAABIg0AAMQAAAAsKqmNLU/gP4c97iQSbN4/AAAAP6wAAAAAAAAAASMNAADEAAAALCqpjS1P4D+HPe4kEmzePwAAAD+sAAAAAAAAAAEkDQAAxAAAACwqqY0tT+A/hz3uJBJs3j8AAAA/rAAAAAAAAAABJQ0AAMQAAAAsKqmNLU/gP4c97iQSbN4/AAAAP6wAAAAAAAAAASYNAADEAAAAMt2yl65r4D/PIaxvA1HePwAAAD8tAQAAAAAAAAEnDQAAxAAAAEC/fVTEduA/hz3uJBJs3j8AAAA/PQEAAAAAAAABKA0AAMQAAACYpSutRIDgP0NZMNogh94/AAAAPz0BAAAAAAAAASkNAADEAAAAfJSfPZqG4D+d6qme6qnePwAAAD9cAQAAAAAAAAEqDQAAxAAAAGKDE87vjOA/m/Facm/U3j8AAAA/XAEAAAAAAAABKw0AAMQAAABGcodeRZPgPz9uQ1WvBt8/AAAAP1wBAAAAAAAAASwNAADEAAAA5FwYUzCb4D/j6is47zjfPwAAAD98AQAAAAAAAAEtDQAAxAAAAIJHqUcbo+A/4fHcC3Rj3z8AAAA/fAEAAAAAAAABLg0AAMQAAABoNh3YcKngP7GzKWfWkd8/AAAAP3wBAAAAAAAAAS8NAADEAAAAkil0BDGu4D8NRaMroLTfPwAAAD+LAQAAAAAAAAEwDQAAxAAAALwcyzDxsuA/lxuBaIzT3z8AAAA/mwEAAAAAAAABMQ0AAMQAAACiCz/BRrngP1M3wx2b7t8/AAAAP5sBAAAAAAAAATINAADEAAAA+PHsGcfC4D+GqYLp1ATgPwAAAD+6AQAAAAAAAAEzDQAAxAAAAN7gYKocyeA/KB+6+I8M4D8AAAA/ugEAAAAAAAABNA0AAMQAAADwwitnMtTgPzRyv8s5FuA/AAAAP7oBAAAAAAAAATUNAADEAAAA/qT2I0jf4D/W5/ba9B3gPwAAAD/ZAQAAAAAAAAE2DQAAxAAAABCHweBd6uA/qKKSYtIh4D8AAAA/2QEAAAAAAAABNw0AAMQAAAAgaYydc/XgPxCAYCbBI+A/AAAAP9kBAAAAAAAAATgNAADEAAAAokKRIrQD4T+y9Zc1fCvgPwAAAD/pAQAAAAAAAAE5DQAAxAAAAN4XswuKE+E/WGvPRDcz4D8AAAA/6QEAAAAAAAABOg0AAMQAAADu+X3Inx7hP/jgBlTyOuA/AAAAPwgCAAAAAAAAATsNAADEAAAAKs+fsXUu4T/Km6Lbzz7gPwAAAD8IAgAAAAAAAAE8DQAAxAAAAMa5MKZgNuE/BDQMJ5xE4D8AAAA/CAIAAAAAAAABPQ0AAMQAAADYm/tidkHhP24R2uqKRuA/AAAAPycCAAAAAAAAAT4NAADEAAAAvIpv88tH4T8QhxH6RU7gPwAAAD8nAgAAAAAAAAE/DQAAxAAAAKJ544MhTuE/svxICQFW4D8AAAA/JwIAAAAAAAABQA0AAMQAAADMbDqw4VLhP1ZygBi8XeA/AAAAP0cCAAAAAAAAAUENAADEAAAAhmhXFHdU4T9gxYXrZWfgPwAAAD9HAgAAAAAAAAFCDQAAxAAAAD5kdHgMVuE/MoAhc0Nr4D8AAAA/RwIAAAAAAAABQw0AAMQAAAA+ZHR4DFbhP6aw9AncduA/AAAAP1YCAAAAAAAAAUQNAADEAAAAJFPoCGJc4T8a4cegdILgPwAAAD9WAgAAAAAAAAFFDQAAxAAAAJZKItGMX+E/yKkEg9mT4D8AAAA/dgIAAAAAAAABRg0AAMQAAADCPXn9TGThP95PDyktp+A/AAAAP3YCAAAAAAAAAUcNAADEAAAA7DDQKQ1p4T9e0+eSb7zgPwAAAD92AgAAAAAAAAFIDQAAxAAAABokJ1bNbeE/sBFchI/V4D8AAAA/lQIAAAAAAAABSQ0AAMQAAABEF36CjXLhP/T8yqIF5eA/AAAAP5UCAAAAAAAAAUoNAADEAAAAcArVrk134T8Mo9VIWfjgPwAAAD+VAgAAAAAAAAFLDQAAxAAAAJz9K9sNfOE/xr4X/mcT4T8AAAA/pAIAAAAAAAABTA0AAMQAAACA7J9rY4LhP37aWbN2LuE/AAAAP6QCAAAAAAAAAU0NAADEAAAAqt/2lyOH4T/ExcjR7D3hPwAAAD/EAgAAAAAAAAFODQAAxAAAAB7XMGBOiuE/dI4FtFFP4T8AAAA/xAIAAAAAAAABTw0AAMQAAABIyoeMDo/hP1Ccpg7ZXOE/AAAAP9MCAAAAAAAAAVANAADEAAAAvMHBVDmS4T9mQrG0LHDhPwAAAD/TAgAAAAAAAAFRDQAAxAAAAOi0GIH5luE/Crjow+d34T8AAAA/7AIAAAAAAAABUg0AAMQAAABarFJJJJrhP06jV+Jdh+E/AAAAP+wCAAAAAAAAAVMNAADEAAAAzKOMEU+d4T9a9ly1B5HhPwAAAD8LAwAAAAAAAAFUDQAAxAAAAPaW4z0PouE//GuUxMKY4T8AAAA/CwMAAAAAAAABVQ0AAMQAAAAkijpqz6bhP6Dhy9N9oOE/AAAAPwsDAAAAAAAAAVYNAADEAAAAloF0Mvqp4T+qNNGmJ6rhPwAAAD8bAwAAAAAAAAFXDQAAxAAAAMB0y166ruE/HmWkPcC14T8AAAA/GwMAAAAAAAABWA0AAMQAAADsZyKLerPhP/pyRZhHw+E/AAAAPzoDAAAAAAAAAVkNAADEAAAARE7Q4/q84T9uoxgv4M7hPwAAAD86AwAAAAAAAAFaDQAAxAAAAERO0OP6vOE/bqMYL+DO4T8AAAA/SgMAAAAAAAABWw0AAMQAAACqFkn5kNHhPzYSYLeY8+E/AAAAP0oDAAAAAAAAAVwNAADEAAAAdPQwGjze4T+0lTgh2wjiPwAAAD9ZAwAAAAAAAAFdDQAAxAAAAITW+9ZR6eE/NBkRix0e4j8AAAA/WQMAAAAAAAABXg0AAMQAAAAIsABckvfhP0q/GzFxMeI/AAAAP3kDAAAAAAAAAV8NAADEAAAAiokF4dIF4j/KQvSas0biPwAAAD95AwAAAAAAAAFgDQAAxAAAAFJn7QF+EuI/JtRtX31p4j8AAAA/iAMAAAAAAAABYQ0AAMQAAAAeRdUiKR/iPxA1FI2ugOI/AAAAP4gDAAAAAAAAAWINAADEAAAAsAClZH844j+OuOz28JXiPwAAAD+YAwAAAAAAAAFjDQAAxAAAAEK8dKbVUeI/PIEp2VWn4j8AAAA/mAMAAAAAAAABZA0AAMQAAAB+kZaPq2HiPxiPyjPdtOI/AAAAP7cDAAAAAAAAAWUNAADEAAAAqITtu2tm4j+wsfxv7rLiPwAAAD+3AwAAAAAAAAFmDQAAxAAAANZ3ROgra+I/7Elmu7q44j8AAAA/twMAAAAAAAABZw0AAMQAAAAAa5sU7G/iP4JsmPfLtuI/AAAAP8cDAAAAAAAAAWgNAADEAAAAAGubFOxv4j+8BAJDmLziPwAAAD/HAwAAAAAAAAFpDQAAxAAAACxe8kCsdOI/MDXV2TDI4j8AAAA/5gMAAAAAAAABag0AAMQAAAASTWbRAXviP979EbyV2eI/AAAAP+YDAAAAAAAAAWsNAADEAAAAPEC9/cF/4j+Mxk6e+uriPwAAAD/mAwAAAAAAAAFsDQAAxAAAANoqTvKsh+I/PI+LgF/84j8AAAA/BQQAAAAAAAABbQ0AAMQAAAC+GcKCAo7iP4B6+p7VC+M/AAAAPwUEAAAAAAAAAW4NAADEAAAAogg2E1iU4j9eiJv5XBnjPwAAAD8FBAAAAAAAAAFvDQAAxAAAAELzxgdDnOI/rsYP63wy4z8AAAA/JAQAAAAAAAABcA0AAMQAAACY2XRgw6XiPzid7SdpUeM/AAAAPyQEAAAAAAAAAXENAADEAAAANsQFVa6t4j/yuC/dd2zjPwAAAD8kBAAAAAAAAAFyDQAAxAAAAI6qs60ut+I/FLI/VnWJ4z8AAAA/RAQAAAAAAAABcw0AAMQAAACcjH5qRMLiPwpm61ZQquM/AAAAP0QEAAAAAAAAAXQNAADEAAAA2GGgUxrS4j9apF9IcMPjPwAAAD9EBAAAAAAAAAF1DQAAxAAAAFw7pdha4OI/oI/OZubS4z8AAAA/UwQAAAAAAAABdg0AAMQAAABSDOQlxvHiPxLAof1+3uM/AAAAP1MEAAAAAAAAAXcNAADEAAAA/tg/18YE4z+G8HSUF+rjPwAAAD9zBAAAAAAAAAF4DQAAxAAAAPSpfiQyFuM/zNvjso354z8AAAA/cwQAAAAAAAABeQ0AAMQAAADoer1xnSfjP9gu6YU3A+Q/AAAAP3MEAAAAAAAAAXoNAADEAAAAbFTC9t014z96pCCV8grkPwAAAD+SBAAAAAAAAAF7DQAAxAAAAHw2jbPzQOM/7tTzK4sW5D8AAAA/kgQAAAAAAAABfA0AAMQAAADSHDsMdErjPzTAYkoBJuQ/AAAAP5IEAAAAAAAAAX0NAADEAAAAKgPpZPRT4z9MZm3wVDnkPwAAAD+xBAAAAAAAAAF+DQAAxAAAAILplr10XeM/klHcDstI5D8AAAA/sQQAAAAAAAABfw0AAMQAAABm2ApOymPjPxDVtHgNXuQ/AAAAP7EEAAAAAAAAAYANAADEAAAABMObQrVr4z/K8PYtHHnkPwAAAD/BBAAAAAAAAAGBDQAAxAAAAFqpSZs1deM/jl8+ttSd5D8AAAA/wQQAAAAAAAABgg0AAMQAAAD6k9qPIH3jP+zwt3qewOQ/AAAAP+AEAAAAAAAAAYMNAADEAAAAJIcxvOCB4z+CGpuKNOnkPwAAAD/gBAAAAAAAAAGEDQAAxAAAAHxt3xRhi+M/pBOrAzIG5T8AAAA/4AQAAAAAAAABhQ0AAMQAAACMT6rRdpbjPyKXg210G+U/AAAAPwMFAAAAAAAAAYYNAADEAAAAVC2S8iGj4z86PY4TyC7lPwAAAD8DBQAAAAAAAAGHDQAAxAAAAB4LehPNr+M/GEsvbk885T8AAAA/AwUAAAAAAAABiA0AAMQAAACg5H6YDb7jP/RY0MjWSeU/AAAAPyIFAAAAAAAAAYkNAADEAAAAJL6DHU7M4z+iIQ2rO1vlPwAAAD8iBQAAAAAAAAGKDQAAxAAAAESCGZd54uM/IqXlFH5w5T8AAAA/IgUAAAAAAAABiw0AAMQAAABEghmXeeLjPyKl5RR+cOU/AAAAPzIFAAAAAAAAAYwNAADEAAAARIIZl3ni4z8ipeUUfnDlPwAAAD8yBQAAAAAAAAGNDQAAxAAAAOzSvZ9mI+Q/5hrecLu/5T8AAAA/UQUAAAAAAAABjg0AAMQAAACanxlRZzbkP7jcKswd7uU/AAAAP1EFAAAAAAAAAY8NAADEAAAAkHBYntJH5D/CNuFyTCLmPwAAAD9RBQAAAAAAAAGQDQAAxAAAAJ5SI1voUuQ/KBtgCsBO5j8AAAA/cQUAAAAAAAABkQ0AAMQAAACGQZfrPVnkP7TxPUesbeY/AAAAP3EFAAAAAAAAAZINAADEAAAA3CdFRL5i5D/W6k3AqYrmPwAAAD9xBQAAAAAAAAGTDQAAxAAAAMAWudQTaeQ/Vm4mKuyf5j8AAAA/gAUAAAAAAAABlA0AAMQAAABeAUrJ/nDkP9Tx/pMuteY/AAAAP4AFAAAAAAAAAZUNAADEAAAA/uvavel45D9Uddf9cMrmPwAAAD+fBQAAAAAAAAGWDQAAxAAAAA7OpXr/g+Q/mmBGHOfZ5j8AAAA/nwUAAAAAAAABlw0AAMQAAAAcsHA3FY/kP+yeug0H8+Y/AAAAP68FAAAAAAAAAZgNAADEAAAA5o1YWMCb5D9Ugzmleh/nPwAAAD+vBQAAAAAAAAGZDQAAxAAAAGpnXd0AquQ/ume4PO5L5z8AAAA/vwUAAAAAAAABmg0AAMQAAADQL9bylr7kP7huaRBzduc/AAAAP78FAAAAAAAAAZsNAADEAAAA8vNrbMLU5D/eZ3mJcJPnPwAAAD/eBQAAAAAAAAGcDQAAxAAAABC4Aebt6uQ/xMgft6Gq5z8AAAA/3gUAAAAAAAABnQ0AAMQAAAB4gHr7g//kP6wpxuTSwec/AAAAP94FAAAAAAAAAZ4NAADEAAAAtlWc5FkP5T/yFDUDSdHnPwAAAD/9BQAAAAAAAAGfDQAAxAAAADYvoWmaHeU//mc61vLa5z8AAAA//QUAAAAAAAABoA0AAMQAAABGEWwmsCjlP9p12zB66Oc/AAAAP/0FAAAAAAAAAaENAADEAAAAnvcZfzAy5T9a+bOavP3nPwAAAD8cBgAAAAAAAAGiDQAAxAAAAPbdx9ewO+U/oOQiuTIN6D8AAAA/HAYAAAAAAAABow0AAMQAAAAg0R4EcUDlP7iKLV+GIOg/AAAAPxwGAAAAAAAAAaQNAADEAAAATMR1MDFF5T82DgbJyDXoPwAAAD8sBgAAAAAAAAGlDQAAxAAAADKz6cCGS+U/8ClIftdQ6D8AAAA/LAYAAAAAAAABpg0AAMQAAADOnXq1cVPlPxIjWPfUbeg/AAAAP0sGAAAAAAAAAacNAADEAAAAJoQoDvJc5T9utNG7npDoPwAAAD9LBgAAAAAAAAGoDQAAxAAAAMRuuQLdZOU/+oqv+Iqv6D8AAAA/SwYAAAAAAAABqQ0AAMQAAADUUIS/8m/lP1YcKb1U0ug/AAAAP2sGAAAAAAAAAaoNAADEAAAAuj/4T0h25T9swjNjqOXoPwAAAD9rBgAAAAAAAAGrDQAAxAAAABAmpqjIf+U/GotwRQ336D8AAAA/awYAAAAAAAABrA0AAMQAAAAgCHFl3orlP5oOSa9PDOk/AAAAP4oGAAAAAAAAAa0NAADEAAAAMOo7IvSV5T+kYU6C+RXpPwAAAD+KBgAAAAAAAAGuDQAAxAAAAGy/XQvKpeU/+J/Ccxkv6T8AAAA/igYAAAAAAAABrw0AAMQAAAAajLm8yrjlP+AAaaFKRuk/AAAAP6kGAAAAAAAAAbANAADEAAAAyFgVbsvL5T+8Dgr80VPpPwAAAD+pBgAAAAAAAAGxDQAAxAAAAMhYFW7Ly+U/vA4K/NFT6T8AAAA/qQYAAAAAAAABsg0AAMQAAADuz7Txd/7lPy5Gjmbviek/AAAAP8gGAAAAAAAAAbMNAADEAAAAyI9nzzgW5j+K1wcruazpPwAAAD/IBgAAAAAAAAG0DQAAxAAAAJJtT/DjIuY/fouzK5TN6T8AAAA/yAYAAAAAAAABtQ0AAMQAAABAOquh5DXmP/LCN5axA+o/AAAAP9gGAAAAAAAAAbYNAADEAAAAai0CzqQ65j8UvEcPryDqPwAAAD/YBgAAAAAAAAG3DQAAxAAAAFAcdl76QOY/KmJStQI06j8AAAA/9wYAAAAAAAABuA0AAMQAAAAIGJPCj0LmP3BNwdN4Q+o/AAAAP/cGAAAAAAAAAbkNAADEAAAANAvq7k9H5j8Uw/jiM0vqPwAAAD/3BgAAAAAAAAG6DQAAxAAAANL1euM6T+Y/8NCZPbtY6j8AAAA/FgcAAAAAAAABuw0AAMQAAAAq3Cg8u1jmP/wjnxBlYuo/AAAAPxYHAAAAAAAAAbwNAADEAAAADsuczBBf5j/O3jqYQmbqPwAAAD8WBwAAAAAAAAG9DQAAxAAAAGaxSiWRaOY/Qg8OL9tx6j8AAAA/JgcAAAAAAAABvg0AAMQAAAACnNsZfHDmP4b6fE1Rgeo/AAAAPyYHAAAAAAAAAb8NAADEAAAAoIZsDmd45j/M5etrx5DqPwAAAD9FBwAAAAAAAAHADQAAxAAAAN5bjvc8iOY/eq4oTiyi6j8AAAA/RQcAAAAAAAABwQ0AAMQAAADeW473PIjmP3quKE4souo/AAAAP1UHAAAAAAAAAcINAADEAAAAxv0LkhOr5j8aKxExbNTqPwAAAD9VBwAAAAAAAAHDDQAAxAAAAFq529NpxOY/tFT0QAL96j8AAAA/ZQcAAAAAAAABxA0AAMQAAADiRepiK+/mP14k4vbrOOs/AAAAP2UHAAAAAAAAAcUNAADEAAAAdAG6pIEI5z8kkyl/pF3rPwAAAD+EBwAAAAAAAAHGDQAAxAAAAE7BbIJCIOc/GkfVf39+6z8AAAA/hAcAAAAAAAABxw0AAMQAAAAysOASmCbnP8YPEmLkj+s/AAAAP4QHAAAAAAAAAcgNAADEAAAAXqM3P1gr5z8CqHutsJXrPwAAAD+jBwAAAAAAAAHJDQAAxAAAAF6jNz9YK+c/aoVJcZ+X6z8AAAA/owcAAAAAAAAByg0AAMQAAABeozc/WCvnP2qFSXGfl+s/AAAAP6MHAAAAAAAAAcsNAADEAAAAXqM3P1gr5z9qhUlxn5frPwAAAD+jBwAAAAAAAAHMDQAAxAAAAF6jNz9YK+c/aoVJcZ+X6z8AAAA/owcAAAAAAAABzQ0AAMQAAABeozc/WCvnP2qFSXGfl+s/AAAAP6MHAAAAAAAAAc4NAADEAAAA6qv9di0o5z9qhUlxn5frPwAAAD/CBwAAAAAAAAHPDQAAxAAAAOqr/XYtKOc/aoVJcZ+X6z8AAAA/wgcAAAAAAAAB0A0AAMQAAADqq/12LSjnP2qFSXGfl+s/AAAAP8IHAAAAAAAAAdENAADEAAAA6qv9di0o5z9qhUlxn5frPwAAAD/SBwAAAAAAAAHSDQAAxAAAAOqr/XYtKOc/aoVJcZ+X6z8AAAA/0gcAAAAAAAAB0w0AAMQAAADqq/12LSjnP2qFSXGfl+s/AAAAP9IHAAAAAAAAAdQNAADEAAAA6PjzbKwL5z8YQCSs+lPrPwAAAD8QCAAAAAAAAAHVDQAAxAAAAJASRhQsAuc/yAGwuto66z8AAAA/EAgAAAAAAAAB1g0AAMQAAAAoSs3+le3mPyiFx9eaCOs/AAAAPzAIAAAAAAAAAdcNAADEAAAAeH1xTZXa5j+ECN/0WtbqPwAAAD8wCAAAAAAAAAHYDQAAxAAAAOjBoQs/weY/4ov2ERuk6j8AAAA/MAgAAAAAAAAB2Q0AAMQAAABUBtLJ6KfmP+SERT6Weeo/AAAAPz8IAAAAAAAAAdoNAADEAAAAwEoCiJKO5j+I88t5zFbqPwAAAD8/CAAAAAAAAAHbDQAAxAAAAKCGbA5neOY/CHDzD4pB6j8AAAA/XwgAAAAAAAAB3A0AAMQAAACstS3B+2bmP05UsVp7Juo/AAAAP18IAAAAAAAAAd0NAADEAAAAKtwoPLtY5j82rqa0JxPqPwAAAD9fCAAAAAAAAAHeDQAAxAAAABj6XX+lTeY/8sI3lrED6j8AAAA/fggAAAAAAAAB3w0AAMQAAADAE7AmJUTmP9wcLfBd8Ok/AAAAP34IAAAAAAAAAeANAADEAAAAliBZ+mQ/5j9cmVSGG9vpPwAAAD9+CAAAAAAAAAHhDQAAxAAAAIY+jj1PNOY/on0S0QzA6T8AAAA/jQgAAAAAAAAB4g0AAMQAAACiTxqt+S3mPxanNJQgoek/AAAAP40IAAAAAAAAAeMNAADEAAAASmlsVHkk5j+M0FZXNILpPwAAAD+tCAAAAAAAAAHkDQAAxAAAAICLhDPOF+Y/xmEPz3td6T8AAAA/rQgAAAAAAAAB5Q0AAMQAAAC4rZwSIwvmPw5GzRltQuk/AAAAP7wIAAAAAAAAAeYNAADEAAAACuFAYSL45T8m5SbsOyvpPwAAAD+8CAAAAAAAAAHnDQAAxAAAALwpVLs23eU/0qay+hsS6T8AAAA/zAgAAAAAAAAB6A0AAMQAAABGfxDpir3lPybedRi3AOk/AAAAP8wIAAAAAAAAAekNAADEAAAAztTMFt+d5T+mWp2udOvoPwAAAD/rCAAAAAAAAAHqDQAAxAAAAPQUGjkehuU/vvn2gEPU6D8AAAA/6wgAAAAAAAAB6w0AAMQAAABGSL6HHXPlP3oOiGLNxOg/AAAAP+sIAAAAAAAAAewNAADEAAAANmbzygdo5T9iaH28ebHoPwAAAD/+CAAAAAAAAAHtDQAAxAAAAPyQ0eExWOU/brTRu56Q6D8AAAA//ggAAAAAAAAB7g0AAMQAAAAys+nAhkvlP8w36dheXug/AAAAP/4IAAAAAAAAAe8NAADEAAAA9t3H17A75T82DgbJyDXoPwAAAD8eCQAAAAAAAAHwDQAAxAAAALoIpu7aK+U/CsLwfCEP6D8AAAA/HgkAAAAAAAAB8Q0AAMQAAAA2L6Fpmh3lP0JTqfRo6uc/AAAAPx4JAAAAAAAAAfINAADEAAAAQl5iHC8M5T8gWpl7a83nPwAAAD8tCQAAAAAAAAHzDQAAxAAAAJSRBmsu+eQ/otbAESm45z8AAAA/LQkAAAAAAAAB9A0AAMQAAABI2hnFQt7kP7p1GuT3oOc/AAAAP00JAAAAAAAAAfUNAADEAAAA/CItH1fD5D90iqvFgZHnPwAAAD9NCQAAAAAAAAH2DQAAxAAAACJjekGWq+Q/AFrYLumF5z8AAAA/TQkAAAAAAAAB9w0AAMQAAAC8mgEsAJfkP1CRm0yEdOc/AAAAP1wJAAAAAAAAAfgNAADEAAAAfsXfQiqH5D8MpiwuDmXnPwAAAD9cCQAAAAAAAAH5DQAAxAAAALbn9yF/euQ/UorqeP9J5z8AAAA/ewkAAAAAAAAB+g0AAMQAAAAW/WYtlHLkP44bo/BGJec/AAAAP3sJAAAAAAAAAfsNAADEAAAAwBa51BNp5D/IrFtojgDnPwAAAD+LCQAAAAAAAAH8DQAAxAAAAGgwC3yTX+Q/1PivZ7Pf5j8AAAA/iwkAAAAAAAAB/Q0AAMQAAADMRXqHqFfkP+BEBGfYvuY/AAAAP5sJAAAAAAAAAf4NAADEAAAALlvpkr1P5D8c1rzeH5rmPwAAAD+bCQAAAAAAAAH/DQAAxAAAANZ0Ozo9RuQ/ypdI7f+A5j8AAAA/ugkAAAAAAAABAA4AAMQAAAAOl1MZkjnkP0wUcIO9a+Y/AAAAP7oJAAAAAAAAAQEOAADEAAAARLlr+OYs5D9is8lVjFTmPwAAAD+6CQAAAAAAAAECDgAAxAAAADTXoDvRIeQ/TA2/rzhB5j8AAAA/2QkAAAAAAAABAw4AAMQAAACy/Zu2kBPkPzRntAnlLeY/AAAAP9kJAAAAAAAAAQQOAADEAAAABDFABZAA5D98S3JU1hLmPwAAAD/ZCQAAAAAAAAEFDgAAxAAAAChxjSfP6OM/uNwqzB3u5T8AAAA/+AkAAAAAAAABBg4AAMQAAADcuaCB483jP3w9EK3MveU/AAAAP/gJAAAAAAAAAQcOAADEAAAAvvUKCLi34z+se8NRao/lPwAAAD/4CQAAAAAAAAEIDgAAxAAAACg6O8ZhnuM/IqXlFH5w5T8AAAA/GAoAAAAAAAABCQ4AAMQAAADuZBndi47jPwCs1ZuAU+U/AAAAPxgKAAAAAAAAAQoOAADEAAAA3oJOIHaD4z9S45i5G0LlPwAAAD8YCgAAAAAAAAELDgAAxAAAAECYvSuLe+M/ohpc17Yw5T8AAAA/JwoAAAAAAAABDA4AAMQAAADosQ/TCnLjP1wv7bhAIeU/AAAAPycKAAAAAAAAAQ0OAADEAAAASsd+3h9q4z/q/hkiqBXlPwAAAD9HCgAAAAAAAAEODgAAxAAAAPLg0IWfYOM/DPF4xyAI5T8AAAA/RwoAAAAAAAABDw4AAMQAAAAO8lz1SVrjP8gFCqmq+OQ/AAAAP0cKAAAAAAAAARAOAADEAAAAnPoiLR9X4z9U1TYSEu3kPwAAAD9mCgAAAAAAAAERDgAAxAAAAP4Pkjg0T+M/1FFeqM/X5D8AAAA/ZgoAAAAAAAABEg4AAMQAAADuLcd7HkTjP+Kdsqf0tuQ/AAAAP2YKAAAAAAAAARMOAADEAAAAlkcZI5464z+yUZ1bTZDkPwAAAD+FCgAAAAAAAAEUDgAAxAAAAIhlTmaIL+M/7OJV05Rr5D8AAAA/hQoAAAAAAAABFQ4AAMQAAAAwf6ANCCbjP8rpRVqXTuQ/AAAAP4UKAAAAAAAAARYOAADEAAAAZqG47FwZ4z9AE2gdqy/kPwAAAD+VCgAAAAAAAAEXDgAAxAAAAHLQeZ/xB+M/tDyK4L4Q5D8AAAA/lQoAAAAAAAABGA4AAMQAAADEAx7u8PTiP56Wfzpr/eM/AAAAP7QKAAAAAAAAARkOAADEAAAAoj+IdMXe4j/wzUJYBuzjPwAAAD+0CgAAAAAAAAEaDgAAxAAAAIJ78vqZyOI/quLTOZDc4z8AAAA/tAoAAAAAAAABGw4AAMQAAABIptARxLjiP2T3ZBsazeM/AAAAP9MKAAAAAAAAARwOAADEAAAADNGuKO6o4j9OUVp1xrnjPwAAAD/TCgAAAAAAAAEdDgAAxAAAAELzxgdDnOI/LlhK/Mic4z8AAAA/0woAAAAAAAABHg4AAMQAAACiCDYTWJTiP5QuZ+wydOM/AAAAP/IKAAAAAAAAAR8OAADEAAAABh6lHm2M4j/Qvx9kek/jPwAAAD/yCgAAAAAAAAEgDgAAxAAAAGgzFCqChOI/OpY8VOQm4z8AAAA/8goAAAAAAAABIQ4AAMQAAAASTWbRAXviPzyPi4Bf/OI/AAAAPxALAAAAAAAAASIOAADEAAAAAGubFOxv4j8YlnsHYt/iPwAAAD8QCwAAAAAAAAEjDgAAxAAAAKiE7btrZuI/mBKjnR/K4j8AAAA/EAsAAAAAAAABJA4AAMQAAABur8vSlVbiP0jULqz/sOI/AAAAPy8LAAAAAAAAASUOAADEAAAApNHjsepJ4j+aC/LJmp/iPwAAAD8vCwAAAAAAAAEmDgAAxAAAANzz+5A/PeI/ViCDqySQ4j8AAAA/LwsAAAAAAAABJw4AAMQAAABaGvcL/y7iP7KqS5xpiOI/AAAAPz8LAAAAAAAAASgOAADEAAAAqE2bWv4b4j+mV0bJv37iPwAAAD8/CwAAAAAAAAEpDgAAxAAAAPyAP6n9COI/YmzXqklv4j8AAAA/XgsAAAAAAAABKg4AAMQAAADcvKkv0vLhP6hQlfU6VOI/AAAAP14LAAAAAAAAASsOAADEAAAAvPgTtqbc4T9KvxsxcTHiPwAAAD9eCwAAAAAAAAEsDgAAxAAAAG5BJxC7weE/tJU4IdsI4j8AAAA/fQsAAAAAAAABLQ4AAMQAAAAGea76JK3hP/Am8Zgi5OE/AAAAP30LAAAAAAAAAS4OAADEAAAAzKOMEU+d4T/C2ttMe73hPwAAAD99CwAAAAAAAAEvDgAAxAAAALzBwVQ5kuE/ziYwTKCc4T8AAAA/nAsAAAAAAAABMA4AAMQAAABm2xP8uIjhP06jV+Jdh+E/AAAAP5wLAAAAAAAAATEOAADEAAAAyPCCB86A4T/OH394G3LhPwAAAD+cCwAAAAAAAAEyDgAAxAAAAHAK1a5Nd+E/UJymDtlc4T8AAAA/rAsAAAAAAAABMw4AAMQAAADSH0S6Ym/hP3SOBbRRT+E/AAAAP6wLAAAAAAAAATQOAADEAAAAwj15/Uxk4T+UgGRZykHhPwAAAD/LCwAAAAAAAAE1DgAAxAAAALJbrkA3WeE/IFCRwjE24T8AAAA/ywsAAAAAAAABNg4AAMQAAAACj1KPNkbhP/5WgUk0GeE/AAAAP8sLAAAAAAAAATcOAADEAAAAcNOCTeAs4T8Mo9VIWfjgPwAAAD/qCwAAAAAAAAE4DgAAxAAAAD4tIhefC+E/POGI7fbJ4D8AAAA/6gsAAAAAAAABOQ4AAMQAAAA6ehgNHu/gPzza1xlyn+A/AAAAP+oLAAAAAAAAAToOAADEAAAANMcOA53S4D+aXe82Mm3gPwAAAD/6CwAAAAAAAAE7DgAAxAAAABQDeYlxvOA/bhHa6opG4D8AAAA/+gsAAAAAAAABPA4AAMQAAAAgMjo8BqvgP3hdLuqvJeA/AAAAPxkMAAAAAAAAAT0OAADEAAAAVlRSG1ue4D8oH7r4jwzgPwAAAD8ZDAAAAAAAAAE+DgAAxAAAAEZyh15Fk+A/f3wnlr3q3z8AAAA/KQwAAAAAAAABPw4AAMQAAADwi9kFxYngP9//PrN9uN8/AAAAPykMAAAAAAAAAUAOAADEAAAAUqFIEdqB4D+BbsXus5XfPwAAAD85DAAAAAAAAAFBDgAAxAAAALS2txzveeA/4fHcC3Rj3z8AAAA/OQwAAAAAAAABQg4AAMQAAACk1Oxf2W7gPz119Cg0Md8/AAAAP1gMAAAAAAAAAUMOAADEAAAA2vYEPy5i4D9XDZ0nfu/ePwAAAD9YDAAAAAAAAAFEDgAAxAAAALoyb8UCTOA/QWDhraWx3j8AAAA/WAwAAAAAAAABRQ4AAMQAAAAKZhMUAjngPy2zJTTNc94/AAAAP2cMAAAAAAAAAUYOAADEAAAAeqpD0qsf4D9HS84yFzLePwAAAD9nDAAAAAAAAAFHDgAAxAAAACzzVizABOA//ViuQBz43T8AAAA/hwwAAAAAAAABSA4AAMQAAAAXXoJlKd3fP/9R/WyXzd0/AAAAP4cMAAAAAAAAAUkOAADEAAAAu8TKAii33z9FNru3iLLdPwAAAD+WDAAAAAAAAAFKDgAAxAAAACcJ+8DRnd8/L5CwETWf3T8AAAA/lgwAAAAAAAABSw4AAMQAAADtM9nX+43fPy+QsBE1n90/AAAAP6YMAAAAAAAAAUwOAADEAAAAlU0rf3uE3z/RBegg8KbdPwAAAD+mDAAAAAAAAAFNDgAAxAAAALFet+4lft8/dXsfMKuu3T8AAAA/xQwAAAAAAAABTg4AAMQAAADNb0Ne0HffP4shKtb+wd0/AAAAP8UMAAAAAAAAAU8OAADEAAAA54DPzXpx3z//Uf1sl83dPwAAAD/FDAAAAAAAAAFQDgAAxAAAAOeAz816cd8//1H9bJfN3T8AAAA/1QwAAAAAAAABUQ4AAMQAAADngM/NenHfP/9R/WyXzd0/AAAAP+QMAAAAAAAAAVIOAADEAAAA54DPzXpx3z//Uf1sl83dPwAAAD/kDAAAAAAAAAFTDgAAxAAAAMrd5yCrDOA/06IxJ5oX2T8AAAA/AAAAAAAAAAABVA4AAMQAAADK3ecgqwzgP9OiMSeaF9k/AAAAPw8AAAAAAAAAAVUOAADEAAAAyt3nIKsM4D/TojEnmhfZPwAAAD8PAAAAAAAAAAFWDgAAxAAAAMrd5yCrDOA/06IxJ5oX2T8AAAA/LgAAAAAAAAABVw4AAMQAAADK3ecgqwzgP9OiMSeaF9k/AAAAPy4AAAAAAAAAAVgOAADEAAAAyt3nIKsM4D/TojEnmhfZPwAAAD8uAAAAAAAAAAFZDgAAxAAAAMrd5yCrDOA/06IxJ5oX2T8AAAA/LgAAAAAAAAABWg4AAMQAAADK3ecgqwzgP9OiMSeaF9k/AAAAPy4AAAAAAAAAAVsOAADEAAAAyt3nIKsM4D/TojEnmhfZPwAAAD8uAAAAAAAAAAFcDgAAxAAAAMrd5yCrDOA/06IxJ5oX2T8AAAA/PgAAAAAAAAABXQ4AAMQAAAAzbw7V09bfP6dPawduxtg/AAAAP10AAAAAAAAAAV4OAADEAAAAu8TKAii33z+RqWBhGrPYPwAAAD99AAAAAAAAAAFfDgAAxAAAALcRwfimmt8/6zMpUl+r2D8AAAA/fQAAAAAAAAABYA4AAMQAAADNb0Ne0HffP0u+8UKko9g/AAAAP30AAAAAAAAAAWEOAADEAAAAH6PnrM9k3z+pSLoz6ZvYPwAAAD+NAAAAAAAAAAFiDgAAxAAAAIvnF2t5S98/kaKvjZWI2D8AAAA/jQAAAAAAAAABYw4AAMQAAAD3K0gpIzLfP0u3QG8fedg/AAAAP40AAAAAAAAAAWQOAADEAAAAgYEEV3cS3z9lVppB7mHYPwAAAD+cAAAAAAAAAAFlDgAAxAAAAJXfhryg794/k5v+uRBe2D8AAAA/rAAAAAAAAAABZg4AAMQAAADJTpWRdMbeP+8lx6pVVtg/AAAAP6wAAAAAAAAAAWcOAADEAAAA36wX952j3j999fMTvUrYPwAAAD+8AAAAAAAAAAFoDgAAxAAAAIMTYJScfd4/ZU/pbWk32D8AAAA/vAAAAAAAAAABaQ4AAMQAAABbnMAQ8EreP5WUTeaLM9g/AAAAP9sAAAAAAAAAAWoOAADEAAAANyUhjUMY3j+VlE3mizPYPwAAAD/bAAAAAAAAAAFrDgAAxAAAABGugQmX5d0/HWR6T/Mn2D8AAAA/2wAAAAAAAAABbA4AAMQAAABDHZDearzdP3vuQkA4INg/AAAAP/oAAAAAAAAAAW0OAADEAAAAzXJMDL+c3T8Hvm+pnxTYPwAAAD/6AAAAAAAAAAFuDgAAxAAAAMe/QgI+gN0/B75vqZ8U2D8AAAA/+gAAAAAAAAABbw4AAMQAAACl+6yIEmrdP2VIOJrkDNg/AAAAPxkBAAAAAAAAAXAOAADEAAAA9S5R1xFX3T+TjZwSBwnYPwAAAD8ZAQAAAAAAAAFxDgAAxAAAAEli9SURRN0/ZUg4muQM2D8AAAA/GQEAAAAAAAABcg4AAMQAAACblZl0EDHdPzUD1CHCENg/AAAAPzkBAAAAAAAAAXMOAADEAAAAYcB3izoh3T+rM6e4WhzYPwAAAD85AQAAAAAAAAF0DgAAxAAAAAnayTK6F90/NwqF9UY72D8AAAA/OQEAAAAAAAABdQ4AAMQAAADLBKhJ5AfdPx9rKyN4Utg/AAAAP0gBAAAAAAAAAXYOAADEAAAAjy+GYA743D/Xhm3Yhm3YPwAAAD9IAQAAAAAAAAF3DgAAxAAAAG9r8Obi4dw/kaKvjZWI2D8AAAA/aAEAAAAAAAABeA4AAMQAAAD3wKwUN8LcP3kDVrvGn9g/AAAAP2gBAAAAAAAAAXkOAADEAAAA2fwWmwus3D/rMylSX6vYPwAAAD9oAQAAAAAAAAF6DgAAxAAAALU4gSHgldw/A9oz+LK+2D8AAAA/hwEAAAAAAAABew4AAMQAAAAjfbHfiXzcP6dPawduxtg/AAAAP4cBAAAAAAAAAXwOAADEAAAAIcqn1Qhg3D+99XWtwdnYPwAAAD+HAQAAAAAAAAF9DgAAxAAAAIsO2JOyRtw/p1Yc2/Lw2D8AAAA/pgEAAAAAAAABfg4AAMQAAABPObaq3DbcP4+3wggkCNk/AAAAP6YBAAAAAAAAAX8OAADEAAAAFWSUwQYn3D8ZjqBFECfZPwAAAD+mAQAAAAAAAAGADgAAxAAAAGeXOBAGFNw/pWR+gvxF2T8AAAA/tgEAAAAAAAABgQ4AAMQAAAC3ytxeBQHcP0fhZmU8eNk/AAAAP7YBAAAAAAAAAYIOAADEAAAAe/W6dS/x2z/PvvV1rcHZPwAAAD/VAQAAAAAAAAGDDgAAxAAAAEEgmYxZ4ds/XZyEhh4L2j8AAAA/1QEAAAAAAAABhA4AAMQAAAB3QrFrrtTbPxO/dw+yUNo/AAAAP9UBAAAAAAAAAYUOAADEAAAAkVM921jO2z+H9vt5z4baPwAAAD/0AQAAAAAAAAGGDgAAxAAAACNcAxMuy9s//S2A5Oy82j8AAAA/9AEAAAAAAAABhw4AAMQAAAA7bY+C2MTbP/s0Mbhx59o/AAAAP/QBAAAAAAAAAYgOAADEAAAAV34b8oK+2z/5O+KL9hHbPwAAAD8TAgAAAAAAAAGJDgAAxAAAAHOPp2EtuNs/4ZyIuScp2z8AAAA/EwIAAAAAAAABig4AAMQAAACLoDPR17HbP9+jOY2sU9s/AAAAPxMCAAAAAAAAAYsOAADEAAAAG6n5CK2u2z+Xv3tCu27bPwAAAD8jAgAAAAAAAAGMDgAAxAAAAKmxv0CCq9s/I5ZZf6eN2z8AAAA/IwIAAAAAAAABjQ4AAMQAAADDwkuwLKXbP61sN7yTrNs/AAAAP0ICAAAAAAAAAY4OAADEAAAA4dPXH9ee2z+rc+iPGNfbPwAAAD9CAgAAAAAAAAGPDgAAxAAAAG3cnVesm9s/Iats+jUN3D8AAAA/UgIAAAAAAAABkA4AAMQAAABt3J1XrJvbP8UnVd11P9w/AAAAP1ICAAAAAAAAAZEOAADEAAAA4dPXH9ee2z8fuc6hP2LcPwAAAD9iAgAAAAAAAAGSDgAAxAAAADW6hXhXqNs/SwXk7eaI3D8AAAA/YgIAAAAAAAABkw4AAMQAAAAbqfkIra7bPwUo13Z6ztw/AAAAP4ECAAAAAAAAAZQOAADEAAAAc4+nYS242z8d1ZLwUgzdPwAAAD+BAgAAAAAAAAGVDgAAxAAAAFd+G/KCvts/Az3q8QhO3T8AAAA/gQIAAAAAAAABlg4AAMQAAACRUz3bWM7bP0cvCuQDiN0/AAAAP6wCAAAAAAAAAZcOAADEAAAAXTEl/APb2z91ex8wq67dPwAAAD+sAgAAAAAAAAGYDgAAxAAAACUPDR2v59s/o8c0fFLV3T8AAAA/rAIAAAAAAAABmQ4AAMQAAABH06KW2v3bP1vjdjFh8N0/AAAAP7wCAAAAAAAAAZoOAADEAAAA2Y5y2DAX3D/PE0rI+fvdPwAAAD+8AgAAAAAAAAGbDgAAxAAAAMMw8HIHOtw/X+onBeYa3j8AAAA/2wIAAAAAAAABnA4AAMQAAAADuRtmXmbcP3OQMqs5Lt4/AAAAP9sCAAAAAAAAAZ0OAADEAAAARUFHWbWS3D8trHRgSEnePwAAAD/bAgAAAAAAAAGeDgAAxAAAABPSOIThu9w/zyGsbwNR3j8AAAA/+gIAAAAAAAABnw4AAMQAAADhYiqvDeXcP0VSfwacXN4/AAAAP/oCAAAAAAAAAaAOAADEAAAAsfMb2jkO3T9DWTDaIIfePwAAAD/6AgAAAAAAAAGhDgAAxAAAAAuN0zw7NN0/h0tQzBvB3j8AAAA/GQMAAAAAAAABog4AAMQAAAChSKN+kU3dPyfIOK9b894/AAAAPxkDAAAAAAAAAaMOAADEAAAA3R3FZ2dd3T+xnhbsRxLfPwAAAD8ZAwAAAAAAAAGkDgAAxAAAAIvqIBlocN0/4+orOO843z8AAAA/KQMAAAAAAAABpQ4AAMQAAAA1t3zKaIPdPxE3QYSWX98/AAAAPykDAAAAAAAAAaYOAADEAAAAAZVk6xOQ3T8PPvJXG4rfPwAAAD9IAwAAAAAAAAGnDgAAxAAAAD1qhtTpn90/PYoHpMKw3z8AAAA/SAMAAAAAAAABqA4AAMQAAADrNuKF6rLdP/WlSVnRy98/AAAAP1gDAAAAAAAAAakOAADEAAAAJQwEb8DC3T+twYsO4ObfPwAAAD9YAwAAAAAAAAGqDgAAxAAAAEnQmejr2N0/I/JepXjy3z8AAAA/aAMAAAAAAAABqw4AAMQAAADbi2kqQvLdP8VnlrQz+t8/AAAAP2gDAAAAAAAAAawOAADEAAAAjQvP5cMh3j+VIjI8Ef7fPwAAAD+HAwAAAAAAAAGtDgAAxAAAALWCbmlwVN4/lSIyPBH+3z8AAAA/hwMAAAAAAAABrg4AAMQAAADZ+Q3tHIfeP4apgunUBOA/AAAAP4cDAAAAAAAAAa8OAADEAAAAGYI54HOz3j/zrPosVvbfPwAAAD+WAwAAAAAAAAGwDgAAxAAAAFsKZdPK394/UzfDHZvu3z8AAAA/lgMAAAAAAAABsQ4AAMQAAAApm1b+9gjfPw1MVP8k398/AAAAP7YDAAAAAAAAAbIOAADEAAAAo0Wa0KIo3z/1pUlZ0cvfPwAAAD+2AwAAAAAAAAGzDgAAxAAAADUBahL5Qd8/PYoHpMKw3z8AAAA/xQMAAAAAAAABtA4AAMQAAADjzcXD+VTfPyfk/P1und8/AAAAP8UDAAAAAAAAAbUOAADEAAAAq6ut5KRh3z/h+I3f+I3fPwAAAD/VAwAAAAAAAAG2DgAAxAAAAHeJlQVQbt8/+Zfnscd23z8AAAA/1QMAAAAAAAABtw4AAMQAAAAhVvG2UIHfP5sGbu39U98/AAAAP/QDAAAAAAAAAbgOAADEAAAAzyJNaFGU3z/HRCGSmyXfPwAAAD/0AwAAAAAAAAG5DgAAxAAAAH/vqBlSp98/bbOnzdEC3z8AAAA/BAQAAAAAAAABug4AAMQAAAARq3hbqMDfP2+s9vlM2N4/AAAAPwQEAAAAAAAAAbsOAADEAAAAF16CZSnd3z9BYOGtpbHePwAAAD8TBAAAAAAAAAG8DgAAxAAAALr7HGSVAeA/5c5n6duO3j8AAAA/EwQAAAAAAAABvQ4AAMQAAABoyHgVlhTgP4c97iQSbN4/AAAAPyMEAAAAAAAAAb4OAADEAAAAQIgr81Ys4D8XBmq69DXePwAAAD8jBAAAAAAAAAG/DgAAxAAAAGJMwWyCQuA/Q0QdX5IH3j8AAAA/QgQAAAAAAAABwA4AAMQAAAAQGR0eg1XgP7ltPyKm6N0/AAAAP0IEAAAAAAAAAcEOAADEAAAATO4+B1ll4D8tl2HlucndPwAAAD9SBAAAAAAAAAHCDgAAxAAAAKTU7F/ZbuA/RTa7t4iy3T8AAAA/UgQAAAAAAAABww4AAMQAAABAv31UxHbgPy+QsBE1n90/AAAAP2IEAAAAAAAAAcQOAADEAAAAmKUrrUSA4D8BRJvFjXjdPwAAAD9iBAAAAAAAAAHFDgAAxAAAADaQvKEviOA/0/eFeeZR3T8AAAA/gQQAAAAAAAABxg4AAMQAAABigxPO74zgP9Xw1KVhJ90/AAAAP4EEAAAAAAAAAccOAADEAAAAjHZq+q+R4D8HL4hK//jcPwAAAD+BBAAAAAAAAAHIDgAAxAAAALhpwSZwluA/SwyVwWuz3D8AAAA/kAQAAAAAAAAByQ4AAMQAAAAsYfvumpngPx+5zqE/Ytw/AAAAP5AEAAAAAAAAAcoOAADEAAAALGH77pqZ4D/zZQiCExHcPwAAAD+wBAAAAAAAAAHLDgAAxAAAAP5tpMLalOA/ZYh5caLH2z8AAAA/sAQAAAAAAAABzA4AAMQAAACMdmr6r5HgP38gInDshds/AAAAP78EAAAAAAAAAc0OAADEAAAAHH8wMoWO4D/fozmNrFPbPwAAAD+/BAAAAAAAAAHODgAAxAAAAKiH9mlai+A/PSdRqmwh2z8AAAA/zwQAAAAAAAABzw4AAMQAAAA2kLyhL4jgPz8goNbn9to/AAAAP88EAAAAAAAAAdAOAADEAAAAxJiC2QSF4D+1ScKZ+9faPwAAAD/uBAAAAAAAAAHRDgAAxAAAAFKhSBHageA/KXPkXA+52j8AAAA/7gQAAAAAAAAB0g4AAMQAAACYpSutRIDgP52cBiAjmto/AAAAP+4EAAAAAAAAAdMOAADEAAAAJq7x5Bl94D9vUPHTe3PaPwAAAD/+BAAAAAAAAAHUDgAAxAAAABTMJigEcuA/zdMI8TtB2j8AAAA//gQAAAAAAAAB1Q4AAMQAAABM7j4HWWXgP4nh6P5AB9o/AAAAPx0FAAAAAAAAAdYOAADEAAAAci6MKZhN4D/PvvV1rcHZPwAAAD8dBQAAAAAAAAHXDgAAxAAAAApmExQCOeA/R+FmZTx42T8AAAA/LQUAAAAAAAAB2A4AAMQAAAAGswkKgRzgPy80q+tjOtk/AAAAPy0FAAAAAAAAAdkOAADEAAAAAAAAAAAA4D9hcl6QAQzZPwAAAD88BQAAAAAAAAHaDgAAxAAAAIOisiPTw98/p1Yc2/Lw2D8AAAA/PAUAAAAAAAAB2w4AAMQAAAAHRWVHpoffPwPh5Ms36dg/AAAAP1wFAAAAAAAAAdwOAADEAAAAuaMcNswF3z8bh+9xi/zYPwAAAD9cBQAAAAAAAAHdDgAAxAAAALmjHDbMBd8/G4fvcYv82D8AAAA/XAUAAAAAAAAB3g4AAMQAAAC5oxw2zAXfPxuH73GL/Ng/AAAAP3sFAAAAAAAAAd8OAADEAAAAuaMcNswF3z8bh+9xi/zYPwAAAD97BQAAAAAAAAHgDgAAxAAAAI9ZTzc2GNg/Mi4kBqyd4j8AAAA/AAAAAAAAAAAB4Q4AAMQAAACPWU83NhjYPzIuJAasneI/AAAAPyAAAAAAAAAAAeIOAADEAAAAj1lPNzYY2D8yLiQGrJ3iPwAAAD8gAAAAAAAAAAHjDgAAxAAAAI9ZTzc2GNg/Mi4kBqyd4j8AAAA/IAAAAAAAAAAB5A4AAMQAAACfcmxVuW3YP5wEQfYVdeI/AAAAPy8AAAAAAAAAAeUOAADEAAAA4fqXSBCa2D+EXjZQwmHiPwAAAD8vAAAAAAAAAAHmDgAAxAAAAOtgq1wS09g/bLgrqm5O4j8AAAA/TQAAAAAAAAAB5w4AAMQAAAAr6dZPaf/YP0q/GzFxMeI/AAAAP00AAAAAAAAAAegOAADEAAAA32g8C+su2T/uLaJspw7iPwAAAD9dAAAAAAAAAAHpDgAAxAAAADsC9G3sVNk//Hn2a8zt4T8AAAA/XQAAAAAAAAAB6g4AAMQAAAAlpHEIw3fZPwbGSmvxzOE/AAAAP20AAAAAAAAAAesOAADEAAAAt19BShmR2T+2h9Z50bPhPwAAAD9tAAAAAAAAAAHsDgAAxAAAANkj18NEp9k/ZEliiLGa4T8AAAA/jAAAAAAAAAAB7Q4AAMQAAAChAb/k77PZP37ou1qAg+E/AAAAP4wAAAAAAAAAAe4OAADEAAAA39bgzcXD2T/OH394G3LhPwAAAD+MAAAAAAAAAAHvDgAAxAAAAP+adkfx2dk/XO+r4YJm4T8AAAA/nAAAAAAAAAAB8A4AAMQAAACRVkaJR/PZPxYEPcMMV+E/AAAAP5wAAAAAAAAAAfEOAADEAAAAsxrcAnMJ2j8MsTfwYk3hPwAAAD+7AAAAAAAAAAHyDgAAxAAAALXN5Qz0Jdo/lIBkWcpB4T8AAAA/uwAAAAAAAAAB8w4AAMQAAABLibVOSj/aPyBQkcIxNuE/AAAAP7sAAAAAAAAAAfQOAADEAAAApSJtsUtl2j8W/YvvhyzhPwAAAD/aAAAAAAAAAAH1DgAAxAAAAOeqmKSikdo/Ou/qlAAf4T8AAAA/2gAAAAAAAAAB9g4AAMQAAAALIjgoT8TaP1KORGfPB+E/AAAAP9oAAAAAAAAAAfcOAADEAAAAwaGd49Dz2j/It2Yq4+jgPwAAAD/5AAAAAAAAAAH4DgAAxAAAAAEqydYnINs/AkkfoirE4D8AAAA/+QAAAAAAAAAB+Q4AAMQAAADry0Zx/kLbPw6Vc6FPo+A/AAAAP/kAAAAAAAAAAfoOAADEAAAA8X5Qe39f2z8a4cegdILgPwAAAD8JAQAAAAAAAAH7DgAAxAAAAA9D5vSqdds/+Oe3J3dl4D8AAAA/CQEAAAAAAAAB/A4AAMQAAACj/rU2AY/bP+JBrYEjUuA/AAAAPygBAAAAAAAAAf0OAADEAAAAw8JLsCyl2z/Km6Lbzz7gPwAAAD8oAQAAAAAAAAH+DgAAxAAAAOOG4SlYu9s/hLAzvVkv4D8AAAA/OAEAAAAAAAAB/w4AAMQAAAAFS3ejg9HbP9bn9tr0HeA/AAAAPzgBAAAAAAAAAQAPAADEAAAAmQZH5dnq2z8oH7r4jwzgPwAAAD9HAQAAAAAAAAEBDwAAxAAAAA+xireFCtw/I/JepXjy3z8AAAA/RwEAAAAAAAABAg8AAMQAAAA1KCo7Mj3cP2nPaxzlrN8/AAAAP2cBAAAAAAAAAQMPAADEAAAAI32x34l83D9twQl121ffPwAAAD9nAQAAAAAAAAEEDwAAxAAAAC/jxPOLtdw/Dynf3IwK3z8AAAA/ZwEAAAAAAAABBQ8AAMQAAADhYiqvDeXcP1kG7FP5xN4/AAAAP4YBAAAAAAAAAQYPAADEAAAAWw1ugbkE3T+1iQNxuZLePwAAAD+GAQAAAAAAAAEHDwAAxAAAALHzG9o5Dt0/t4JSnTRo3j8AAAA/hgEAAAAAAAABCA8AAMQAAABVWmR3OOjcPy2sdGBISd4/AAAAP6UBAAAAAAAAAQkPAADEAAAAVVpkdzjo3D8trHRgSEnePwAAAD+lAQAAAAAAAAEKDwAAxAAAAFVaZHc46Nw/Lax0YEhJ3j8AAAA/pQEAAAAAAAABCw8AAMQAAABVWmR3OOjcPy2sdGBISd4/AAAAP6UBAAAAAAAAAQwPAADEAAAA15SENA5h2D+szcC+AV3jPwAAAD8AAAAAAAAAAAENDwAAxAAAANeUhDQOYdg/rM3AvgFd4z8AAAA/HwAAAAAAAAABDg8AAMQAAADXlIQ0DmHYP6zNwL4BXeM/AAAAPx8AAAAAAAAAAQ8PAADEAAAA15SENA5h2D+szcC+AV3jPwAAAD8vAAAAAAAAAAEQDwAAxAAAANeUhDQOYdg/rM3AvgFd4z8AAAA/LwAAAAAAAAABEQ8AAMQAAADXlIQ0DmHYP6zNwL4BXeM/AAAAPy8AAAAAAAAAARIPAADEAAAA15SENA5h2D+szcC+AV3jPwAAAD8vAAAAAAAAAAETDwAAxAAAAMsucSAMKNg/LFGZKERy4z8AAAA/XgAAAAAAAAABFA8AAMQAAADnP/2PtiHYPyxRmShEcuM/AAAAP14AAAAAAAAAARUPAADEAAAAj1lPNzYY2D8sUZkoRHLjPwAAAD9eAAAAAAAAAAEWDwAAxAAAADdzod61Dtg/LFGZKERy4z8AAAA/bgAAAAAAAAABFw8AAMQAAADhjPOFNQXYP9wSJTckWeM/AAAAP30AAAAAAAAAARgPAADEAAAAiaZFLbX71z84ne0naVHjPwAAAD99AAAAAAAAAAEZDwAAxAAAADXAl9Q08tc/XI9MzeFD4z8AAAA/nAAAAAAAAAABGg8AAMQAAABP0SNE3+vXP+heeTZJOOM/AAAAP5wAAAAAAAAAARsPAADEAAAAa+Kvs4nl1z+icwoY0yjjPwAAAD+cAAAAAAAAAAEcDwAAxAAAAKEEyJLe2Nc/aNugzAYj4z8AAAA/vAAAAAAAAAABHQ8AAMQAAAC7FVQCidLXP8Zlab1LG+M/AAAAP7wAAAAAAAAAAR4PAADEAAAA8zds4d3F1z9I4pBTCQbjPwAAAD+8AAAAAAAAAAEfDwAAxAAAALdiSvgHttc/aNTv+IH44j8AAAA/6gAAAAAAAAABIA8AAMQAAABffJyfh6zXPyLpgNoL6eI/AAAAP+oAAAAAAAAAASEPAADEAAAAP7gGJlyW1z+uuK1Dc93iPwAAAD/qAAAAAAAAAAEiDwAAxAAAAOnRWM3bjNc/PIjarNrR4j8AAAA/+gAAAAAAAAABIw8AAMQAAAAd9HCsMIDXP2rNPiX9zeI/AAAAP/oAAAAAAAAAASQPAADEAAAAVRaJi4Vz1z8C8HBhDsziPwAAAD8ZAQAAAAAAAAElDwAAxAAAADVS8xFaXdc/MDXV2TDI4j8AAAA/GQEAAAAAAAABJg8AAMQAAACHhZdgWUrXP8hXBxZCxuI/AAAAPxkBAAAAAAAAAScPAADEAAAAgdKNVtgt1z/2nGuOZMLiPwAAAD84AQAAAAAAAAEoDwAAxAAAAH0fhExXEdc/VCc0f6m64j8AAAA/OAEAAAAAAAABKQ8AAMQAAAB3bHpC1vTWP1QnNH+puuI/AAAAPzgBAAAAAAAAASoPAADEAAAAjcr8p//R1j+CbJj3y7biPwAAAD9XAQAAAAAAAAErDwAAxAAAAEtC0bSopdY/sLH8b+6y4j8AAAA/VwEAAAAAAAABLA8AAMQAAAB/sd+JfHzWPw48xWAzq+I/AAAAP1cBAAAAAAAAAS0PAADEAAAAkw9i76VZ1j94GZMkIq3iPwAAAD93AQAAAAAAAAEuDwAAxAAAAKtt5FTPNtY/eBmTJCKt4j8AAAA/dwEAAAAAAAABLw8AAMQAAAA1w6CCIxfWP0jULqz/sOI/AAAAP3cBAAAAAAAAATAPAADEAAAAnwfRQM391T+wsfxv7rLiPwAAAD+GAQAAAAAAAAExDwAAxAAAAA1MAf925NU/gmyY98u24j8AAAA/hgEAAAAAAAABMg8AAMQAAABdf6VNdtHVP1QnNH+puuI/AAAAP6UBAAAAAAAAATMPAADEAAAAP7sP1Eq71T+8BAJDmLziPwAAAD+lAQAAAAAAAAE0DwAAxAAAAJHusyJKqNU/yFcHFkLG4j8AAAA/pQEAAAAAAAABNQ8AAMQAAAD9MuTg847VP5gSo50fyuI/AAAAP8UBAAAAAAAAATYPAADEAAAA3W5OZ8h41T8C8HBhDsziPwAAAD/FAQAAAAAAAAE3DwAAxAAAAPHM0MzxVdU/PIjarNrR4j8AAAA/xQEAAAAAAAABOA8AAMQAAACXMxlq8C/VPw5DdjS41eI/AAAAP+QBAAAAAAAAATkPAADEAAAAV6vtdpkD1T92IET4ptfiPwAAAD/kAQAAAAAAAAE6DwAAxAAAAL08FCvCzdQ/gnNJy1Dh4j8AAAA/5AEAAAAAAAABOw8AAMQAAADvqyIAlqTUPyLpgNoL6eI/AAAAP/QBAAAAAAAAATwPAADEAAAAryP3DD941D9o1O/4gfjiPwAAAD/0AQAAAAAAAAE9DwAAxAAAAMWBeXJoVdQ/SOKQUwkG4z8AAAA/EwIAAAAAAAABPg8AAMQAAAC/zm9o5zjUP7wSZOqhEeM/AAAAPxMCAAAAAAAAAT8PAADEAAAAEQIUt+Yl1D+YIAVFKR/jPwAAAD8iAgAAAAAAAAFADwAAxAAAAGM1uAXmEtQ/DFHY28Eq4z8AAAA/IgIAAAAAAAABQQ8AAMQAAAAnYJYcEAPUP/KxfgnzQeM/AAAAPzICAAAAAAAAAUIPAADEAAAAQXEijLr80z84ne0naVHjPwAAAD8yAgAAAAAAAAFDDwAAxAAAAM956MOP+dM/UEP4zbxk4z8AAAA/UQIAAAAAAAABRA8AAMQAAADPeejDj/nTP87G0Df/eeM/AAAAP1ECAAAAAAAAAUUPAADEAAAA64p0Mzrz0z9+jw0aZIvjPwAAAD9RAgAAAAAAAAFGDwAAxAAAAOuKdDM689M/LlhK/Mic4z8AAAA/YQIAAAAAAAABRw8AAMQAAADrinQzOvPTPwpm61ZQquM/AAAAP2ECAAAAAAAAAUgPAADEAAAAB5wAo+Ts0z+4Lig5tbvjPwAAAD+AAgAAAAAAAAFJDwAAxAAAACOtjBKP5tM/LF/7z03H4z8AAAA/gAIAAAAAAAABSg8AAMQAAAA9vhiCOeDTP0IFBnah2uM/AAAAP5ACAAAAAAAAAUsPAADEAAAAWc+k8ePZ0z/wzUJYBuzjPwAAAD+QAgAAAAAAAAFMDwAAxAAAAHPgMGGO09M/+iBIK7D14z8AAAA/nwIAAAAAAAABTQ8AAMQAAACP8bzQOM3TP0AMt0kmBeQ/AAAAP58CAAAAAAAAAU4PAADEAAAAHfqCCA7K0z+0PIrgvhDkPwAAAD+/AgAAAAAAAAFPDwAAxAAAADcLD3i4w9M/wI+Ps2ga5D8AAAA/vwIAAAAAAAABUA8AAMQAAACrAklA48bTPwh7/tHeKeQ/AAAAP78CAAAAAAAAAVEPAADEAAAAqwJJQOPG0z96q9FodzXkPwAAAD/eAgAAAAAAAAFSDwAAxAAAAAHp9phj0NM/WLlyw/5C5D8AAAA/3gIAAAAAAAABUw8AAMQAAAAB6faYY9DTP5yk4eF0UuQ/AAAAP94CAAAAAAAAAVQPAADEAAAAc+AwYY7T0z96soI8/F/kPwAAAD/iAgAAAAAAAAFVDwAAxAAAAOfXaim51tM/YBMpai135D8AAAA/4gIAAAAAAAABVg8AAMQAAABZz6Tx49nTP0h0z5dejuQ/AAAAPwEDAAAAAAAAAVcPAADEAAAA59dqKbnW0z/2PAx6w5/kPwAAAD8BAwAAAAAAAAFYDwAAxAAAAOfXaim51tM/1kqt1Eqt5D8AAAA/AQMAAAAAAAABWQ8AAMQAAABZz6Tx49nTP+zwt3qewOQ/AAAAPyADAAAAAAAAAVoPAADEAAAAy8beuQ7d0z+aufRcA9LkPwAAAD8gAwAAAAAAAAFbDwAAxAAAAMvG3rkO3dM/4KRje3nh5D8AAAA/IAMAAAAAAAABXA8AAMQAAADLxt65Dt3TP7yyBNYA7+Q/AAAAPz8DAAAAAAAAAV0PAADEAAAAr7VSSmTj0z/IBQqpqvjkPwAAAD8/AwAAAAAAAAFeDwAAxAAAACOtjBKP5tM/0lgPfFQC5T8AAAA/PwMAAAAAAAABXw8AAMQAAAB3kzprD/DTP3bORosPCuU/AAAAP08DAAAAAAAAAWAPAADEAAAAd5M6aw/w0z/q/hkiqBXlPwAAAD9PAwAAAAAAAAFhDwAAxAAAAM956MOP+dM/urm1qYUZ5T8AAAA/bgMAAAAAAAABYg8AAMQAAAAnYJYcEAPUP1wv7bhAIeU/AAAAP24DAAAAAAAAAWMPAADEAAAA7z1+PbsP1D9ogvKL6irlPwAAAD9+AwAAAAAAAAFkDwAAxAAAALkbZl5mHNQ/DPgpm6Uy5T8AAAA/fgMAAAAAAAABZQ8AAMQAAAD18IdHPCzUP4Ao/TE+PuU/AAAAP40DAAAAAAAAAWYPAADEAAAAM8apMBI81D9S45i5G0LlPwAAAD+NAwAAAAAAAAFnDwAAxAAAAG2byxnoS9Q/xhNsULRN5T8AAAA/rQMAAAAAAAABaA8AAMQAAACpcO0CvlvUP6IhDas7W+U/AAAAP60DAAAAAAAAAWkPAADEAAAAcU7VI2lo1D9Gl0S69mLlPwAAAD+tAwAAAAAAAAFqDwAAxAAAAJMSa52UftQ/UupJjaBs5T8AAAA/zAMAAAAAAAABaw8AAMQAAACZxXSnFZvUP1w9T2BKduU/AAAAP8wDAAAAAAAAAWwPAADEAAAA814sChfB1D/EGh0kOXjlPwAAAD/MAwAAAAAAAAFtDwAAxAAAAMXvHTVD6tQ/ltW4qxZ85T8AAAA/6wMAAAAAAAABbg8AAMQAAABbXveAGiDVP9BtIvfigeU/AAAAP+sDAAAAAAAAAW8PAADEAAAAneYidHFM1T9041kGnonlPwAAAD/rAwAAAAAAAAFwDwAAxAAAAPd/2tZyctU/5hMtnTaV5T8AAAA/+wMAAAAAAAABcQ8AAMQAAADhIVhxSZXVPyz/m7uspOU/AAAAP/sDAAAAAAAAAXIPAADEAAAAWcybQ/W01T8IDT0WNLLlPwAAAD8aBAAAAAAAAAFzDwAAxAAAANF23xWh1NU/fD0Qrcy95T8AAAA/GgQAAAAAAAABdA8AAMQAAADzOnWPzOrVP7bVefiYw+U/AAAAPxoEAAAAAAAAAXUPAADEAAAAEf8KCfgA1j/wbeNDZcnlPwAAAD85BAAAAAAAAAF2DwAAxAAAAE3ULPLNENY/xCh/y0LN5T8AAAA/OQQAAAAAAAABdw8AAMQAAAAXshQTeR3WP857hJ7s1uU/AAAAPzkEAAAAAAAAAXgPAADEAAAAU4c2/E4t1j+gNiAmytrlPwAAAD9ZBAAAAAAAAAF5DwAAxAAAAI1cWOUkPdY/RKxXNYXi5T8AAAA/WQQAAAAAAAABeg8AAMQAAAA9KbSWJVDWP3xEwYBR6OU/AAAAP1kEAAAAAAAAAXsPAADEAAAAs9P3aNFv1j+43CrMHe7lPwAAAD94BAAAAAAAAAF8DwAAxAAAAJ11dQOoktY/Tv9cCC/s5T8AAAA/eAQAAAAAAAABfQ8AAMQAAAD7Di1mqbjWP7jcKswd7uU/AAAAP3gEAAAAAAAAAX4PAADEAAAAk30GsoDu1j/mIY9EQOrlPwAAAD+HBAAAAAAAAAF/DwAAxAAAALn0pTUtIdc/uNwqzB3u5T8AAAA/hwQAAAAAAAABgA8AAMQAAABtdAvxrlDXP07/XAgv7OU/AAAAP6cEAAAAAAAAAYEPAADEAAAAyQ3DU7B21z9O/1wIL+zlPwAAAD+nBAAAAAAAAAGCDwAAxAAAAOnRWM3bjNc/fETBgFHo5T8AAAA/pwQAAAAAAAABgw8AAMQAAACXnrR+3J/XPxRn87xi5uU/AAAAP8YEAAAAAAAAAYQPAADEAAAAK1qEwDK51z9ErFc1heLlPwAAAD/GBAAAAAAAAAGFDwAAxAAAAIFAMhmzwtc/Zp622v3U5T8AAAA/xgQAAAAAAAABhg8AAMQAAABJHho6Xs/XP8Qof8tCzeU/AAAAP+UEAAAAAAAAAYcPAADEAAAAoQTIkt7Y1z98PRCtzL3lPwAAAD/lBAAAAAAAAAGIDwAAxAAAAPfqdete4tc/cuoK2iK05T8AAAA/5QQAAAAAAAABiQ8AAMQAAADf2el7tOjXPyz/m7uspOU/AAAAP/QEAAAAAAAAAYoPAADEAAAANcCX1DTy1z9Q8fpgJZflPwAAAD/0BAAAAAAAAAGLDwAAxAAAAOGM84U1Bdg/rHvDUWqP5T8AAAA/EwUAAAAAAAABjA8AAMQAAACPWU83NhjYPwoGjEKvh+U/AAAAPxMFAAAAAAAAAY0PAADEAAAAPSar6DYr2D+W1birFnzlPwAAAD8jBQAAAAAAAAGODwAAxAAAAHn7zNEMO9g/UupJjaBs5T8AAAA/IwUAAAAAAAABjw8AAMQAAAApyCiDDU7YP650En7lZOU/AAAAPzIFAAAAAAAAAZAPAADEAAAAS4y+/Dhk2D9qiaNfb1XlPwAAAD8yBQAAAAAAAAGRDwAAxAAAAGlQVHZketg/LvE5FKNP5T8AAAA/UgUAAAAAAAABkg8AAMQAAAD7CyS4upPYP7zAZn0KROU/AAAAP1IFAAAAAAAAAZMPAADEAAAAj8fz+RCt2D8YSy9uTzzlPwAAAD9SBQAAAAAAAAGUDwAAxAAAAMmcFePmvNg/dNX3XpQ05T8AAAA/YQUAAAAAAAABlQ8AAMQAAAB3aXGU58/YP2iC8ovqKuU/AAAAP2EFAAAAAAAAAZYPAADEAAAAJTbNReji2D9cL+24QCHlPwAAAD+ABQAAAAAAAAGXDwAAxAAAAPETtWaT79g/IpeDbXQb5T8AAAA/gAUAAAAAAAABmA8AAMQAAABJ+mK/E/nYP0aJ4hLtDeU/AAAAP4AFAAAAAAAAAZkPAADEAAAAK+nWT2n/2D86Nt0/QwTlPwAAAD+gBQAAAAAAAAGaDwAAxAAAAJ/gEBiUAtk/yAUKqar45D8AAAA/oAUAAAAAAAABmw8AAMQAAACDz4So6QjZP9RRXqjP1+Q/AAAAP6AFAAAAAAAAAZwPAADEAAAA88a+cBQM2T/inbKn9LbkPwAAAD+/BQAAAAAAAAGdDwAAxAAAAPPGvnAUDNk/JoJw8uWb5D8AAAA/vwUAAAAAAAABng8AAMQAAADzxr5wFAzZPwSJYHnofuQ/AAAAP78FAAAAAAAAAZ8PAADEAAAAZ774OD8P2T96soI8/F/kPwAAAD/eBQAAAAAAAAGgDwAAxAAAAIPPhKjpCNk/tEM7tEM75D8AAAA/3gUAAAAAAAABoQ8AAMQAAACf4BAYlALZP8zilIYSJOQ/AAAAP94FAAAAAAAAAaIPAADEAAAAn+AQGJQC2T+G9yVonBTkPwAAAD/9BQAAAAAAAAGjDwAAxAAAANUCKffo9dg/qOmEDRUH5D8AAAA//QUAAAAAAAABpA8AAMQAAADxE7Vmk+/YPwZ0Tf5Z/+M/AAAAP/0FAAAAAAAAAaUPAADEAAAAmy0HDhPm2D+G8HSUF+rjPwAAAD8NBgAAAAAAAAGmDwAAxAAAAF9Y5SQ91tg/EsCh/X7e4z8AAAA/DQYAAAAAAAABpw8AAMQAAACvi4lzPMPYPzayAKP30OM/AAAAPx0GAAAAAAAAAagPAADEAAAAAb8twjuw2D8sX/vPTcfjPwAAAD8dBgAAAAAAAAGpDwAAxAAAADfhRaGQo9g/iOnDwJK/4z8AAAA/PAYAAAAAAAABqg8AAMQAAAAZHbAnZY3YP+ZzjLHXt+M/AAAAPzwGAAAAAAAAAasPAADEAAAAaVBUdmR62D8KZutWUKrjPwAAAD9MBgAAAAAAAAGsDwAAxAAAAGOdSmzjXdg/LlhK/Mic4z8AAAA/TAYAAAAAAAABrQ8AAMQAAABD2bTyt0fYPxSyP1Z1ieM/AAAAP1sGAAAAAAAAAa4PAADEAAAAlQxZQbc02D/+CzWwIXbjPwAAAD9bBgAAAAAAAAGvDwAAxAAAAANRif9gG9g/FquOgvBe4z8AAAA/egYAAAAAAAABsA8AAMQAAADHe2cWiwvYP2jiUaCLTeM/AAAAP3oGAAAAAAAAAbEPAADEAAAA/Z1/9d/+1z9SPEf6NzrjPwAAAD+KBgAAAAAAAAGyDwAAxAAAABmvC2WK+Nc/onMKGNMo4z8AAAA/igYAAAAAAAABsw8AAMQAAAA1wJfUNPLXPwD+0ggYIeM/AAAAP5oGAAAAAAAAAbQPAADEAAAA39npe7To1z+Mzf9xfxXjPwAAAD+aBgAAAAAAAAG1DwAAxAAAAPfqdete4tc/UjWWJrMP4z8AAAA/uQYAAAAAAAABtg8AAMQAAAChBMiS3tjXP1I1liazD+M/AAAAP7kGAAAAAAAAAbcPAADEAAAAoQTIkt7Y1z/qV8hixA3jPwAAAD+5BgAAAAAAAAG4DwAAxAAAAEkeGjpez9c/3gTDjxoE4z8AAAA/uQYAAAAAAAABuQ8AAMQAAADzN2zh3cXXP2jU7/iB+OI/AAAAP8kGAAAAAAAAAboPAADEAAAAX3ycn4es1z92IET4ptfiPwAAAD/oBgAAAAAAAAG7DwAAxAAAAF98nJ+HrNc/diBE+KbX4j8AAAA/6AYAAAAAAAABvA8AAMQAAABffJyfh6zXP3YgRPim1+I/AAAAP+gGAAAAAAAAAb0PAADEAAAAX3ycn4es1z92IET4ptfiPwAAAD/oBgAAAAAAAAG+DwAAxAAAAApmExQCOeA/D+mdBc9P2z8AAAA/AAAAAAAAAAABvw8AAMQAAAAKZhMUAjngPw/pnQXPT9s/AAAAPw8AAAAAAAAAAcAPAADEAAAACmYTFAI54D8P6Z0Fz0/bPwAAAD8PAAAAAAAAAAHBDwAAxAAAAApmExQCOeA/D+mdBc9P2z8AAAA/LgAAAAAAAAABwg8AAMQAAAAKZhMUAjngPw/pnQXPT9s/AAAAPy4AAAAAAAAAAcMPAADEAAAACmYTFAI54D8P6Z0Fz0/bPwAAAD8uAAAAAAAAAAHEDwAAxAAAAPYHka7YW+A/yf0u51hA2z8AAAA/TgAAAAAAAAABxQ8AAMQAAAAE6ltr7mbgP8n9LudYQNs/AAAAP04AAAAAAAAAAcYPAADEAAAAFMwmKARy4D/3QpNfezzbPwAAAD9OAAAAAAAAAAHHDwAAxAAAACau8eQZfeA/90KTX3s82z8AAAA/XQAAAAAAAAAByA8AAMQAAACoh/ZpWovgP1PNW1DANNs/AAAAP10AAAAAAAAAAckPAADEAAAAcmXeigWY4D+DEsDI4jDbPwAAAD+MAAAAAAAAAAHKDwAAxAAAAIJHqUcbo+A/4ZyIuScp2z8AAAA/jAAAAAAAAAAByw8AAMQAAAAEIa7MW7HgP4MSwMjiMNs/AAAAP4wAAAAAAAAAAcwPAADEAAAAzv6V7Qa+4D+DEsDI4jDbPwAAAD+rAAAAAAAAAAHNDwAAxAAAAFDYmnJHzOA/sVckQQUt2z8AAAA/qwAAAAAAAAABzg8AAMQAAACMrbxbHdzgP7FXJEEFLds/AAAAP7oAAAAAAAAAAc8PAADEAAAAgH77qIjt4D8R4uwxSiXbPwAAAD+6AAAAAAAAAAHQDwAAxAAAAOhGdL4eAuE/4ZyIuScp2z8AAAA/2gAAAAAAAAAB0Q8AAMQAAADCBiec3xnhPz0nUapsIds/AAAAP9oAAAAAAAAAAdIPAADEAAAAcNOCTeAs4T9rbLUijx3bPwAAAD/aAAAAAAAAAAHTDwAAxAAAANib+2J2QeE/PSdRqmwh2z8AAAA/2gAAAAAAAAAB1A8AAMQAAADMbDqw4VLhPz0nUapsIds/AAAAP/kAAAAAAAAAAdUPAADEAAAAlkoi0Yxf4T8R4uwxSiXbPwAAAD/5AAAAAAAAAAHWDwAAxAAAAGAoCvI3bOE/4ZyIuScp2z8AAAA/+QAAAAAAAAAB1w8AAMQAAAC2DrhKuHXhP2tstSKPHds/AAAAPxgBAAAAAAAAAdgPAADEAAAADvVlozh/4T9rbLUijx3bPwAAAD8YAQAAAAAAAAHZDwAAxAAAAGbbE/y4iOE/a2y1Io8d2z8AAAA/GAEAAAAAAAAB2g8AAMQAAAC8wcFUOZLhP2tstSKPHds/AAAAPzcBAAAAAAAAAdsPAADEAAAAWqxSSSSa4T89J1GqbCHbPwAAAD83AQAAAAAAAAHcDwAAxAAAAPaW4z0PouE/4ZyIuScp2z8AAAA/NwEAAAAAAAAB3Q8AAMQAAADehVfOZKjhP7FXJEEFLds/AAAAP1cBAAAAAAAAAd4PAADEAAAAwHTLXrqu4T+xVyRBBS3bPwAAAD9XAQAAAAAAAAHfDwAAxAAAANJWlhvQueE/J4j315042z8AAAA/VwEAAAAAAAAB4A8AAMQAAADiOGHY5cThPyeI99edONs/AAAAP2YBAAAAAAAAAeEPAADEAAAAZBJmXSbT4T/J/S7nWEDbPwAAAD9mAQAAAAAAAAHiDwAAxAAAACzwTX7R3+E/PS4CfvFL2z8AAAA/hgEAAAAAAAAB4w8AAMQAAAA80hg75+rhPw/pnQXPT9s/AAAAP4YBAAAAAAAAAeQPAADEAAAAwKsdwCf54T89LgJ+8UvbPwAAAD+GAQAAAAAAAAHlDwAAxAAAANKN6Hw9BOI/36M5jaxT2z8AAAA/pQEAAAAAAAAB5g8AAMQAAAAMYwpmExTiP9+jOY2sU9s/AAAAP6UBAAAAAAAAAecPAADEAAAASDgsT+kj4j+BGXGcZ1vbPwAAAD+lAQAAAAAAAAHoDwAAxAAAAKAe2qdpLeI/UdQMJEVf2z8AAAA/xAEAAAAAAAAB6Q8AAMQAAACwAKVkfzjiPyWPqKsiY9s/AAAAP8QBAAAAAAAAAeoPAADEAAAAeN6MhSpF4j9R1AwkRV/bPwAAAD/EAQAAAAAAAAHrDwAAxAAAANDEOt6qTuI/JY+oqyJj2z8AAAA/4wEAAAAAAAAB7A8AAMQAAAAmq+g2K1jiP1HUDCRFX9s/AAAAP+MBAAAAAAAAAe0PAADEAAAAfpGWj6th4j8lj6irImPbPwAAAD/jAQAAAAAAAAHuDwAAxAAAAGKACiABaOI/xwTgut1q2z8AAAA/AwIAAAAAAAAB7w8AAMQAAABIb36wVm7iP2l6F8qYcts/AAAAPwMCAAAAAAAAAfAPAADEAAAALF7yQKx04j87NbNRdnbbPwAAAD8DAgAAAAAAAAHxDwAAxAAAADxAvf3Bf+I/DfBO2VN62z8AAAA/EgIAAAAAAAAB8g8AAMQAAABMIoi614riP92q6mAxfts/AAAAPxICAAAAAAAAAfMPAADEAAAAogg2E1iU4j+vZYboDoLbPwAAAD8xAgAAAAAAAAH0DwAAxAAAAGzmHTQDoeI/r2WG6A6C2z8AAAA/MQIAAAAAAAAB9Q8AAMQAAADEzMuMg6riP69lhugOgts/AAAAPzECAAAAAAAAAfYPAADEAAAASKbQEcS44j8N8E7ZU3rbPwAAAD9BAgAAAAAAAAH3DwAAxAAAABKEuDJvxeI/DfBO2VN62z8AAAA/QQIAAAAAAAAB+A8AAMQAAABcO6XYWuDiP38gInDshds/AAAAP2ACAAAAAAAAAfkPAADEAAAAfv86Uob24j9/ICJw7IXbPwAAAD9gAgAAAAAAAAH6DwAAxAAAAIKyRFwHE+M/fyAicOyF2z8AAAA/cAIAAAAAAAAB+w8AAMQAAAAUbhSeXSzjP69lhugOgts/AAAAP3ACAAAAAAAAAfwPAADEAAAA7i3Hex5E4z9/ICJw7IXbPwAAAD+AAgAAAAAAAAH9DwAAxAAAAJz6Ii0fV+M/I5ZZf6eN2z8AAAA/gAIAAAAAAAAB/g8AAMQAAADYz0QW9WbjP8ULkY5ilds/AAAAP58CAAAAAAAAAf8PAADEAAAAzqCDY2B44z87PGQl+6DbPwAAAD+fAgAAAAAAAAEAEAAAxAAAACSHMbzggeM/OzxkJfug2z8AAAA/nwIAAAAAAAABARAAAMQAAAB8bd8UYYvjPwv3/6zYpNs/AAAAP64CAAAAAAAAAQIQAADEAAAAjE+q0XaW4z87PGQl+6DbPwAAAD+uAgAAAAAAAAEDEAAAxAAAAA4pr1a3pOM/l8YsFkCZ2z8AAAA/zgIAAAAAAAABBBAAAMQAAAC+9QoIuLfjPzs8ZCX7oNs/AAAAP84CAAAAAAAAAQUQAADEAAAAlLW95XjP4z87PGQl+6DbPwAAAD/dAgAAAAAAAAEGEAAAxAAAAJxox+/56+M/fSfTQ3Gw2z8AAAA/3QIAAAAAAAABBxAAAMQAAACgG9H5egjkPyGdClMsuNs/AAAAP+0CAAAAAAAAAQgQAADEAAAA7NK9n2Yj5D/DEkJi57/bPwAAAD/tAgAAAAAAAAEJEAAAxAAAAMiScH0nO+Q/ZYh5caLH2z8AAAA/DAMAAAAAAAABChAAAMQAAAAuW+mSvU/kPwn+sIBdz9s/AAAAPwwDAAAAAAAAAQsQAADEAAAAsDTuF/5d5D9T6R+f097bPwAAAD8MAwAAAAAAAAEMEAAAxAAAAHoS1jipauQ/I6S7JrHi2z8AAAA/KwMAAAAAAAABDRAAAMQAAAAW/WYtlHLkP4EuhBf22ts/AAAAPysDAAAAAAAAAQ4QAADEAAAARPC9WVR35D+BLoQX9trbPwAAAD8rAwAAAAAAAAEPEAAAxAAAAODaTk4/f+Q/gS6EF/ba2z8AAAA/OwMAAAAAAAABEBAAAMQAAAB+xd9CKofkP1PpH5/T3ts/AAAAPzsDAAAAAAAAAREQAADEAAAAHLBwNxWP5D9T6R+f097bPwAAAD9aAwAAAAAAAAESEAAAxAAAACySO/QqmuQ/U+kfn9Pe2z8AAAA/WgMAAAAAAAABExAAAMQAAADaXpelK63kP5nUjr1J7ts/AAAAP2oDAAAAAAAAARQQAADEAAAA0C/W8pa+5D/HGfM1bOrbPwAAAD9qAwAAAAAAAAEVEAAAxAAAAID8MaSX0eQ/815Xro7m2z8AAAA/egMAAAAAAAABFhAAAMQAAACgwMcdw+fkP8cZ8zVs6ts/AAAAP3oDAAAAAAAAARcQAADEAAAAMnyXXxkB5T85SsbMBPbbPwAAAD+ZAwAAAAAAAAEYEAAAxAAAAJhEEHWvFeU/CwViVOL52z8AAAA/mQMAAAAAAAABGRAAAMQAAADUGTJehSXlPwsFYlTi+ds/AAAAP5kDAAAAAAAAARoQAADEAAAAnvcZfzAy5T/fv/3bv/3bPwAAAD+4AwAAAAAAAAEbEAAAxAAAAK7Z5DtGPeU/37/927/92z8AAAA/uAMAAAAAAAABHBAAAMQAAABMxHUwMUXlP1Hw0HJYCdw/AAAAP7gDAAAAAAAAAR0QAADEAAAApKojibFO5T9R8NByWAncPwAAAD/XAwAAAAAAAAEeEAAAxAAAAEKVtH2cVuU/Iats+jUN3D8AAAA/1wMAAAAAAAABHxAAAMQAAAAmhCgO8lzlP1Hw0HJYCdw/AAAAP9cDAAAAAAAAASAQAADEAAAAxG65At1k5T8hq2z6NQ3cPwAAAD/nAwAAAAAAAAEhEAAAxAAAAGJZSvfHbOU/82UIghMR3D8AAAA/5wMAAAAAAAABIhAAAMQAAAAARNvrsnTlP5fbP5HOGNw/AAAAPwYEAAAAAAAAASMQAADEAAAAECamqMh/5T9P94FG3TPcPwAAAD8GBAAAAAAAAAEkEAAAxAAAAL7yAVrJkuU/ZZ2M7DBH3D8AAAA/BgQAAAAAAAABJRAAAMQAAADgtpfT9KjlP9vNX4PJUtw/AAAAPyUEAAAAAAAAASYQAADEAAAA5Gmh3XXF5T9N/jIaYl7cPwAAAD8lBAAAAAAAAAEnEAAAxAAAAN7t6TRi8+U/8XNqKR1m3D8AAAA/JQQAAAAAAAABKBAAAMQAAAAOlEproxTmP5PpoTjYbdw/AAAAP0UEAAAAAAAAASkQAADEAAAA6lP9SGQs5j/Z1BBXTn3cPwAAAD9FBAAAAAAAAAEqEAAAxAAAAHoPzYq6ReY/wTW3hH+U3D8AAAA/RQQAAAAAAAABKxAAAMQAAABw4AvYJVfmP3lR+TmOr9w/AAAAP1QEAAAAAAAAASwQAADEAAAArLUtwftm5j+R9wPg4cLcPwAAAD9UBAAAAAAAAAEtEAAAxAAAAHSTFeKmc+Y/SRNGlfDd3D8AAAA/dAQAAAAAAAABLhAAAMQAAAD2bBpn54HmP3tfW+GXBN0/AAAAP3QEAAAAAAAAAS8QAADEAAAAekYf7CeQ5j+pq3AtPyvdPwAAAD90BAAAAAAAAAEwEAAAxAAAAEQkBw3TnOY/kQwXW3BC3T8AAAA/kwQAAAAAAAABMRAAAMQAAAC2G0HV/Z/mP9P3hXnmUd0/AAAAP5MEAAAAAAAAATIQAADEAAAAiijqqD2b5j9jwAEPyRvdPwAAAD+TBAAAAAAAAAEzEAAAxAAAAIoo6qg9m+Y/Y8ABD8kb3T8AAAA/ogQAAAAAAAABNBAAAMQAAACKKOqoPZvmP2PAAQ/JG90/AAAAP6IEAAAAAAAAATUQAADEAAAAiijqqD2b5j9jwAEPyRvdPwAAAD+iBAAAAAAAAAE2EAAAxAAAAEydtQf4Seg/dR8aCtpJ2T8AAAA/AAAAAAAAAAABNxAAAMQAAABMnbUH+EnoP3UfGgraSdk/AAAAPxAAAAAAAAAAATgQAADEAAAATJ21B/hJ6D91HxoK2knZPwAAAD8QAAAAAAAAAAE5EAAAxAAAAEydtQf4Seg/dR8aCtpJ2T8AAAA/HwAAAAAAAAABOhAAAMQAAABMnbUH+EnoP3UfGgraSdk/AAAAPx8AAAAAAAAAATsQAADEAAAATJ21B/hJ6D91HxoK2knZPwAAAD8fAAAAAAAAAAE8EAAAxAAAAEydtQf4Seg/dR8aCtpJ2T8AAAA/HwAAAAAAAAABPRAAAMQAAABMnbUH+EnoP3UfGgraSdk/AAAAPz4AAAAAAAAAAT4QAADEAAAATJ21B/hJ6D91HxoK2knZPwAAAD8+AAAAAAAAAAE/EAAAxAAAAEydtQf4Seg/dR8aCtpJ2T8AAAA/PgAAAAAAAAABQBAAAMQAAABMnbUH+EnoP3UfGgraSdk/AAAAPz4AAAAAAAAAAUEQAADEAAAATJ21B/hJ6D91HxoK2knZPwAAAD8+AAAAAAAAAAFCEAAAxAAAAIzujpnhK+g/A+Hkyzfp2D8AAAA/fQAAAAAAAAABQxAAAMQAAADuA/6k9iPoP5GwETWf3dg/AAAAP30AAAAAAAAAAUQQAADEAAAAmB1QTHYa6D9LxaIWKc7YPwAAAD+NAAAAAAAAAAFFEAAAxAAAAPoyv1eLEug/YWT86Pe22D8AAAA/jQAAAAAAAAABRhAAAMQAAAAwVdc24AXoP0u+8UKko9g/AAAAP6wAAAAAAAAAAUcQAADEAAAArHvSsZ/35z8zGOecUJDYPwAAAD+sAAAAAAAAAAFIEAAAxAAAAOSd6pD06uc/kaKvjZWI2D8AAAA/rAAAAAAAAAABSRAAAMQAAAB+1XF7XtbnPx1y3Pb8fNg/AAAAP8sAAAAAAAAAAUoQAADEAAAAiAQzLvPE5z+rQQlgZHHYPwAAAD/LAAAAAAAAAAFLEAAAxAAAADxNRogHquc/BczRUKlp2D8AAAA/2wAAAAAAAAABTBAAAMQAAABijZOqRpLnP2VWmkHuYdg/AAAAP9sAAAAAAAAAAU0QAADEAAAA0NHDaPB45z8faysjeFLYPwAAAD/bAAAAAAAAAAFOEAAAxAAAAK4NLu/EYuc/qzpYjN9G2D8AAAA/+gAAAAAAAAABTxAAAMQAAABIRbXZLk7nP3318xO9Stg/AAAAP/oAAAAAAAAAAVAQAADEAAAAxGuwVO4/5z83CoX1RjvYPwAAAD8KAQAAAAAAAAFREAAAxAAAAEKSq8+tMec/B8UgfSQ/2D8AAAA/CgEAAAAAAAABUhAAAMQAAADAuKZKbSPnP8HZsV6uL9g/AAAAPxkBAAAAAAAAAVMQAADEAAAAPt+hxSwV5z9lT+ltaTfYPwAAAD8ZAQAAAAAAAAFUEAAAxAAAAAAKgNxWBec/ffXzE71K2D8AAAA/OAEAAAAAAAABVRAAAMQAAAAMOUGP6/PmP8PgYjIzWtg/AAAAPzgBAAAAAAAAAVYQAADEAAAAGGgCQoDi5j/Xhm3Yhm3YPwAAAD84AQAAAAAAAAFXEAAAxAAAALCfiSzqzeY/kaKvjZWI2D8AAAA/SAEAAAAAAAABWBAAAMQAAABK1xAXVLnmPwXTgiQulNg/AAAAP0gBAAAAAAAAAVkQAADEAAAAnAq1ZVOm5j+/7sTZPK/YPwAAAD9nAQAAAAAAAAFaEAAAxAAAADRCPFC9keY/p09rB27G2D8AAAA/ZwEAAAAAAAABWxAAAMQAAACGdeCevH7mP5GwETWf3dg/AAAAP3cBAAAAAAAAAVwQAADEAAAASqC+teZu5j/Vm4BTFe3YPwAAAD93AQAAAAAAAAFdEAAAxAAAAPK5EF1mZeY/ScxT6q342D8AAAA/hwEAAAAAAAABXhAAAMQAAACc02IE5lvmP9OiMSeaF9k/AAAAP4cBAAAAAAAAAV8QAADEAAAAivGXR9BQ5j8vNKvrYzrZPwAAAD+mAQAAAAAAAAFgEAAAxAAAAKgCJLd6SuY/Afb3RsZo2T8AAAA/pgEAAAAAAAABYRAAAMQAAADAE7AmJUTmPy9CDZNtj9k/AAAAP6YBAAAAAAAAAWIQAADEAAAA3iQ8ls895j/PvvV1rcHZPwAAAD/FAQAAAAAAAAFjEAAAxAAAAGotAs6kOuY/RfZ54Mr32T8AAAA/xQEAAAAAAAABZBAAAMQAAACyMeVpDznmP4fomdLFMdo/AAAAP8UBAAAAAAAAAWUQAADEAAAA+DXIBXo35j9ZquYtKGDaPwAAAD/jAQAAAAAAAAFmEAAAxAAAABRHVHUkMeY/nZwGICOa2j8AAAA/4wEAAAAAAAABZxAAAMQAAADqU/1IZCzmPxPUiopA0No/AAAAP+MBAAAAAAAAAWgQAADEAAAAvGCmHKQn5j8/IKDW5/baPwAAAD/zAQAAAAAAAAFpEAAAxAAAAAJlibgOJuY/a2y1Io8d2z8AAAA/8wEAAAAAAAABahAAAMQAAABKaWxUeSTmP5m4ym42RNs/AAAAPxICAAAAAAAAAWsQAADEAAAAAmWJuA4m5j9pehfKmHLbPwAAAD8SAgAAAAAAAAFsEAAAxAAAAAJlibgOJuY/OzxkJfug2z8AAAA/EgIAAAAAAAABbRAAAMQAAAB2XMOAOSnmP2WIeXGix9s/AAAAPzECAAAAAAAAAW4QAADEAAAA6lP9SGQs5j85SsbMBPbbPwAAAD8xAgAAAAAAAAFvEAAAxAAAABRHVHUkMeY/T/eBRt0z3D8AAAA/MQIAAAAAAAABcBAAAMQAAACGPo49TzTmP3tKSGYJhdw/AAAAP0ECAAAAAAAAAXEQAADEAAAAsjHlaQ855j9fuVA7RPHcPwAAAD9BAgAAAAAAAAFyEAAAxAAAAFAcdl76QOY/Ycey4k1G3T8AAAA/YAIAAAAAAAABcxAAAMQAAAB6D82KukXmP40aeQJ6l90/AAAAP2ACAAAAAAAAAXQQAADEAAAAYP5AGxBM5j/RDJn0dNHdPwAAAD9wAgAAAAAAAAF1EAAAxAAAAIrxl0fQUOY/E/+45m8L3j8AAAA/cAIAAAAAAAABdhAAAMQAAADi10WgUFrmP+fABULSOd4/AAAAP4ACAAAAAAAAAXcQAADEAAAADsuczBBf5j8VDRuOeWDePwAAAD+AAgAAAAAAAAF4EAAAxAAAAKy1LcH7ZuY/tYkDcbmS3j8AAAA/nwIAAAAAAAABeRAAAMQAAAACnNsZfHDmP8s2v+qR0N4/AAAAP58CAAAAAAAAAXoQAADEAAAAFH6m1pF75j8PKd/cjArfPwAAAD+fAgAAAAAAAAF7EAAAxAAAAMBKAoiSjuY/taXHv8w83z8AAAA/vgIAAAAAAAABfBAAAMQAAAD8HyRxaJ7mP1UisKIMb98/AAAAP74CAAAAAAAAAX0QAADEAAAAZOichv6y5j9pz2sc5azfPwAAAD++AgAAAAAAAAF+EAAAxAAAAISsMgAqyeY/lxuBaIzT3z8AAAA/3QIAAAAAAAABfxAAAMQAAABgbOXd6uDmP8VnlrQz+t8/AAAAP90CAAAAAAAAAYAQAADEAAAADDlBj+vz5j9WZB5xsgjgPwAAAD/dAgAAAAAAAAGBEAAAxAAAALoFnUDsBuc/ypTxB0sU4D8AAAA/7QIAAAAAAAABghAAAMQAAACu1tuNVxjnP5xPjY8oGOA/AAAAP+0CAAAAAAAAAYMQAADEAAAA6qv9di0o5z+oopJi0iHgPwAAAD8MAwAAAAAAAAGEEAAAxAAAALSJ5ZfYNOc/eF0u6q8l4D8AAAA/DAMAAAAAAAABhRAAAMQAAABUdHaMwzznPxCAYCbBI+A/AAAAPxwDAAAAAAAAAYYQAADEAAAA8F4Hga5E5z+oopJi0iHgPwAAAD8cAwAAAAAAAAGHEAAAxAAAANZNexEES+c/EIBgJsEj4D8AAAA/KwMAAAAAAAABiBAAAMQAAACgK2Myr1fnP9bn9tr0HeA/AAAAPysDAAAAAAAAAYkQAADEAAAA3ACFG4Vn5z8ELVtTFxrgPwAAAD9LAwAAAAAAAAGKEAAAxAAAAIrN4MyFeuc/BC1bUxca4D8AAAA/SwMAAAAAAAABixAAAMQAAAAcibAO3JPnPzRyv8s5FuA/AAAAP0sDAAAAAAAAAYwQAADEAAAArkSAUDKt5z/62VWAbRDgPwAAAD9aAwAAAAAAAAGNEAAAxAAAAGzzpr5Iy+c/vkHsNKEK4D8AAAA/WgMAAAAAAAABjhAAAMQAAAAqos0sX+nnP7Tu5mH3AOA/AAAAP3oDAAAAAAAAAY8QAADEAAAAvl2dbrUC6D9TN8Mdm+7fPwAAAD96AwAAAAAAAAGQEAAAxAAAACQmFoRLF+g/Z9Yc8GnX3z8AAAA/iQMAAAAAAAABkRAAAMQAAACo/xoJjCXoP4F1dsI4wN8/AAAAP4kDAAAAAAAAAZIQAADEAAAAuOHlxaEw6D/3npiFTKHfPwAAAD+ZAwAAAAAAAAGTEAAAxAAAABDIkx4iOug/a8i6SGCC3z8AAAA/mQMAAAAAAAABlBAAAMQAAACssiQTDULoPxE3QYSWX98/AAAAP7gDAAAAAAAAAZUQAADEAAAABJnSa41L6D/j6is47zjfPwAAAD+4AwAAAAAAAAGWEAAAxAAAAOiHRvziUeg/hVmycyUW3z8AAAA/uAMAAAAAAAABlxAAAMQAAACIctfwzVnoP1cNnSd+794/AAAAP9cDAAAAAAAAAZgQAADEAAAAJF1o5bhh6D/5eyNjtMzePwAAAD/XAwAAAAAAAAGZEAAAxAAAAMJH+dmjaeg/h0Sf+JaW3j8AAAA/1wMAAAAAAAABmhAAAMQAAACmNm1q+W/oP4c97iQSbN4/AAAAP+cDAAAAAAAAAZsQAADEAAAAthg4Jw976D9d8djYakXePwAAAD/nAwAAAAAAAAGcEAAAxAAAAA7/5X+PhOg/odWWI1wq3j8AAAA/BAQAAAAAAAABnRAAAMQAAAAe4bA8pY/oP+e5VG5ND94/AAAAPwQEAAAAAAAAAZ4QAADEAAAA6L6YXVCc6D+hzuVP1//dPwAAAD8EBAAAAAAAAAGfEAAAxAAAALKcgH77qOg/FfgHE+vg3T8AAAA/IwQAAAAAAAABoBAAAMQAAAB8emifprXoP7tmjk4hvt0/AAAAPyMEAAAAAAAAAaEQAADEAAAAjFwzXLzA6D8vkLARNZ/dPwAAAD8jBAAAAAAAAAGiEAAAxAAAAJo+/hjSy+g/d3RuXCaE3T8AAAA/QwQAAAAAAAABoxAAAMQAAADyJKxxUtXoP7tYLKcXad0/AAAAP0MEAAAAAAAAAaQQAADEAAAAHhgDnhLa6D95bb2IoVndPwAAAD9DBAAAAAAAAAGlEAAAxAAAALwClJL94eg/eWYMtRwv3T8AAAA/UgQAAAAAAAABphAAAMQAAAB2/rD2kuPoPzF07MIh9dw/AAAAP1IEAAAAAAAAAacQAADEAAAA6PXqvr3m6D+/PGhYBL/cPwAAAD9yBAAAAAAAAAGoEAAAxAAAAKDxByNT6Og/e0pIZgmF3D8AAAA/cgQAAAAAAAABqRAAAMQAAADo9eq+veboP8UnVd11P9w/AAAAP4EEAAAAAAAAAaoQAADEAAAAdv6w9pLj6D/zZQiCExHcPwAAAD+BBAAAAAAAAAGrEAAAxAAAALwClJL94eg/I6S7JrHi2z8AAAA/kQQAAAAAAAABrBAAAMQAAAACB3cuaODoP1HibstOtNs/AAAAP5EEAAAAAAAAAa0QAADEAAAAZBzmOX3Y6D9/ICJw7IXbPwAAAD+wBAAAAAAAAAGuEAAAxAAAAMgxVUWS0Og/l797Qrtu2z8AAAA/sAQAAAAAAAABrxAAAMQAAAAqR8RQp8joP7Fe1RSKV9s/AAAAP7AEAAAAAAAAAbAQAADEAAAA0mAW+Ca/6D+ZuMpuNkTbPwAAAD/ABAAAAAAAAAGxEAAAxAAAAOxxomfRuOg/sVckQQUt2z8AAAA/wAQAAAAAAAABshAAAMQAAABsmJ3ikKroP4ULD/VdBts/AAAAP98EAAAAAAAAAbMQAADEAAAABNAkzfqV6D/L78w/T+vaPwAAAD/fBAAAAAAAAAG0EAAAxAAAAOILj1PPf+g/VbhI1TG12j8AAAA/3wQAAAAAAAABtRAAAMQAAAAKTNx1DmjoPyllgrUFZNo/AAAAP/4EAAAAAAAAAbYQAADEAAAAoINjYHhT6D8tVyAO/A7aPwAAAD/+BAAAAAAAAAG3EAAAxAAAAKyyJBMNQug/511PSHyq2T8AAAA//gQAAAAAAAABuBAAAMQAAAAq2R+OzDPoPxmVURmVUdk/AAAAPx0FAAAAAAAAAbkQAADEAAAAfAzE3Msg6D+9/CaBRgTZPwAAAD8dBQAAAAAAAAG6EAAAxAAAADBV1zbgBeg/15TPf5DC2D8AAAA/LQUAAAAAAAABuxAAAMQAAAAWDfllyMHnP0u3QG8fedg/AAAAPy0FAAAAAAAAAbwQAADEAAAApN5sPDB05z/D0gCLKQXYPwAAAD89BQAAAAAAAAG9EAAAxAAAAKTebDwwdOc/w9IAiykF2D8AAAA/PQUAAAAAAAABvhAAAMQAAACk3mw8MHTnP8PSAIspBdg/AAAAP0wFAAAAAAAAAb8QAADEAAAApN5sPDB05z/D0gCLKQXYPwAAAD9MBQAAAAAAAAHAEAAAxAAAAA7/5X+PhOg/W/iJrO9v3j8AAAA/AAAAAAAAAAABwRAAAMQAAAC2GDgnD3voP80vDhcNpt4/AAAAPx8AAAAAAAAAAcIQAADEAAAAthg4Jw976D/NLw4XDabePwAAAD8fAAAAAAAAAAHDEAAAxAAAALYYOCcPe+g/zS8OFw2m3j8AAAA/LwAAAAAAAAABxBAAAMQAAAAE0CTN+pXoP80vDhcNpt4/AAAAPy8AAAAAAAAAAcUQAADEAAAA+KBjGman6D/NLw4XDabePwAAAD9OAAAAAAAAAAHGEAAAxAAAABhl+ZORveg/s5C0RD693j8AAAA/TgAAAAAAAAABxxAAAMQAAACCLXKpJ9LoPynBh9vWyN4/AAAAP04AAAAAAAAAAcgQAADEAAAAoPEHI1Po6D/LNr/qkdDePwAAAD9uAAAAAAAAAAHJEAAAxAAAANzGKQwp+Og/ESIuCQjg3j8AAAA/bgAAAAAAAAAByhAAAMQAAADQl2hZlAnpPz9uQ1WvBt8/AAAAP24AAAAAAAAAAcsQAADEAAAAVHFt3tQX6T8NMJCwETXfPwAAAD+NAAAAAAAAAAHMEAAAxAAAAB5PVf9/JOk/mwZu7f1T3z8AAAA/jQAAAAAAAAABzRAAAMQAAAAuMSC8lS/pP2vIukhggt8/AAAAP40AAAAAAAAAAc4QAADEAAAAPhPreKs66T/3npiFTKHfPwAAAD+sAAAAAAAAAAHPEAAAxAAAAE71tTXBRek/3/8+s3243z8AAAA/rAAAAAAAAAAB0BAAAMQAAACKytcel1XpP90G8IYC498/AAAAP6wAAAAAAAAAAdEQAADEAAAAOJcz0Jdo6T/uhlCtwwbgPwAAAD/LAAAAAAAAAAHSEAAAxAAAAKBfrOUtfek/nE+NjygY4D8AAAA/ywAAAAAAAAAB0xAAAMQAAADCI0JfWZPpPxCAYCbBI+A/AAAAP8sAAAAAAAAAAdQQAADEAAAAbvCdEFqm6T8c02X5ai3gPwAAAD/bAAAAAAAAAAHVEAAAxAAAANa4Fibwuuk/KCZrzBQ34D8AAAA/2wAAAAAAAAAB1hAAAMQAAACEhXLX8M3pP2K+1BfhPOA/AAAAP/oAAAAAAAAAAdcQAADEAAAAeFaxJFzf6T+cVj5jrULgPwAAAD/6AAAAAAAAAAHYEAAAxAAAAPwvtqmc7ek/1u6nrnlI4D8AAAA/+gAAAAAAAAAB2RAAAMQAAABSFmQCHffpP+JBrYEjUuA/AAAAPxkBAAAAAAAAAdoQAADEAAAA8AD19gf/6T9WcoAYvF3gPwAAAD8ZAQAAAAAAAAHbEAAAxAAAAADjv7MdCuo/YMWF62Vn4D8AAAA/GQEAAAAAAAAB3BAAAMQAAABWyW0MnhPqP5pd7zYybeA/AAAAPykBAAAAAAAAAd0QAADEAAAA9rP+AIkb6j8+0yZG7XTgPwAAAD8pAQAAAAAAAAHeEAAAxAAAAEqarFkJJeo/JDTNcx6M4D8AAAA/SAEAAAAAAAAB3xAAAMQAAAAyiSDqXivqPzza1xlyn+A/AAAAP0gBAAAAAAAAAeAQAADEAAAAQGvrpnQ26j8kO35Ho7bgPwAAAD9IAQAAAAAAAAHhEAAAxAAAAJhRmf/0P+o/3lbA/LHR4D8AAAA/aAEAAAAAAAAB4hAAAMQAAACoM2S8CkvqP5hyArLA7OA/AAAAP2gBAAAAAAAAAeMQAADEAAAALA1pQUtZ6j+6axIrvgnhPwAAAD9oAQAAAAAAAAHkEAAAxAAAAK7mbcaLZ+o/osy4WO8g4T8AAAA/hwEAAAAAAAAB5RAAAMQAAAAWr+bbIXzqP1CV9TpUMuE/AAAAP4cBAAAAAAAAAeYQAADEAAAAfHdf8beQ6j9c6PoN/jvhPwAAAD+HAQAAAAAAAAHnEAAAxAAAAFY3Es94qOo/ZjsA4adF4T8AAAA/lgEAAAAAAAAB6BAAAMQAAAB2+6dIpL7qP0RJoTsvU+E/AAAAP5YBAAAAAAAAAekQAADEAAAA3sMgXjrT6j9+4QqH+1jhPwAAAD+2AQAAAAAAAAHqEAAAxAAAABqZQkcQ4+o/ijQQWqVi4T8AAAA/tgEAAAAAAAAB6xAAAMQAAACcckfMUPHqP2ZCsbQscOE/AAAAP8kBAAAAAAAAAewQAADEAAAArlQSiWb86j+i2hoA+XXhPwAAAD/JAQAAAAAAAAHtEAAAxAAAAAI7wOHmBes/5sWJHm+F4T8AAAA/2QEAAAAAAAAB7hAAAMQAAACiJVHW0Q3rP1r2XLUHkeE/AAAAP9kBAAAAAAAAAe8QAADEAAAAsgcck+cY6z9kSWKIsZrhPwAAAD/4AQAAAAAAAAHwEAAAxAAAAMLp5k/9I+s/qjTRpieq4T8AAAA/+AEAAAAAAAAB8RAAAMQAAABEw+vUPTLrPx5lpD3AteE/AAAAP/gBAAAAAAAAAfIQAADEAAAAxpzwWX5A6z8Gxkpr8czhPwAAAD8IAgAAAAAAAAHzEAAAxAAAAOhghtOpVus/lJwoqN3r4T8AAAA/CAIAAAAAAAAB9BAAAMQAAABgC8qlVXbrPx5zBuXJCuI/AAAAPycCAAAAAAAAAfUQAADEAAAAuqSBCFec6z+oSeQhtiniPwAAAD8nAgAAAAAAAAH2EAAAxAAAABg+OWtYwus/PnPHMUxS4j8AAAA/NwIAAAAAAAAB9xAAAMQAAABk9SURRN3rP/qOCedabeI/AAAAPzcCAAAAAAAAAfgQAADEAAAAhLm7im/z6z9KzX3YeobiPwAAAD9GAgAAAAAAAAH5EAAAxAAAAMCO3XNFA+w/YHOIfs6Z4j8AAAA/RgIAAAAAAAAB+hAAAMQAAACKbMWU8A/sPw48xWAzq+I/AAAAP2YCAAAAAAAAAfsQAADEAAAAxEHnfcYf7D/sSWa7urjiPwAAAD9mAgAAAAAAAAH8EAAAxAAAAEgb7AIHLuw/7Elmu7q44j8AAAA/ZgIAAAAAAAAB/RAAAMQAAAA87CpQcj/sP/aca45kwuI/AAAAP4UCAAAAAAAAAf4QAADEAAAA0Kf6kchY7D9qzT4l/c3iPwAAAD+FAgAAAAAAAAH/EAAAxAAAAI5WIQDfduw/GJZ7B2Lf4j8AAAA/hQIAAAAAAAABABEAAMQAAAAGAWXSipbsP1Iu5VIu5eI/AAAAP5QCAAAAAAAAAQERAADEAAAADLRu3Auz7D/GXrjpxvDiPwAAAD+UAgAAAAAAAAECEQAAxAAAACp4BFY3yew/SOKQUwkG4z8AAAA/tAIAAAAAAAABAxEAAMQAAABMPJrPYt/sPyTwMa6QE+M/AAAAP7QCAAAAAAAAAQQRAADEAAAAoiJIKOPo7D8MUdjbwSrjPwAAAD+0AgAAAAAAAAEFEQAAxAAAAEIN2RzO8Ow/uhkVviY84z8AAAA/0wIAAAAAAAABBhEAAMQAAABS76PZ4/vsPwpYia9GVeM/AAAAP9MCAAAAAAAAAQcRAADEAAAAqNVRMmQF7T+4IMaRq2bjPwAAAD/TAgAAAAAAAAEIEQAAxAAAAAC8/4rkDu0/lC5n7DJ04z8AAAA/8gIAAAAAAAABCREAAMQAAADImeerjxvtP0L3o86XheM/AAAAP/ICAAAAAAAAAQoRAADEAAAAknfPzDoo7T8iBUUpH5PjPwAAAD/yAgAAAAAAAAELEQAAxAAAAIZIDhqmOe0/zs2BC4Sk4z8AAAA/EQMAAAAAAAABDBEAAMQAAAA2FWrLpkztPxS58Cn6s+M/AAAAPxEDAAAAAAAAAQ0RAADEAAAAVNn/RNJi7T9apF9IcMPjPwAAAD8RAwAAAAAAAAEOEQAAxAAAAASmW/bSde0/ztQy3wjP4z8AAAA/MQMAAAAAAAABDxEAAMQAAACGf2B7E4TtP9gnOLKy2OM/AAAAPzEDAAAAAAAAARARAADEAAAAsnK3p9OI7T98nW/BbeDjPwAAAD8xAwAAAAAAAAEREQAAxAAAAEB7fd+ohe0/quLTOZDc4z8AAAA/MQMAAAAAAAABEhEAAMQAAACQriEuqHLtP8KBLQxfxeM/AAAAP0ADAAAAAAAAARMRAADEAAAAkK4hLqhy7T/CgS0MX8XjPwAAAD9gAwAAAAAAAAEUEQAAxAAAAJCuIS6ocu0/woEtDF/F4z8AAAA/YAMAAAAAAAABFREAAMQAAACQriEuqHLtP8KBLQxfxeM/AAAAP2ADAAAAAAAAARYRAADEAAAAdpqMEA9U7z/SuG6Q9STjPwAAAD8AAAAAAAAAAAEXEQAAxAAAAHaajBAPVO8/0rhukPUk4z8AAAA/IAAAAAAAAAABGBEAAMQAAAB2mowQD1TvP9K4bpD1JOM/AAAAPyAAAAAAAAAAARkRAADEAAAAdpqMEA9U7z/SuG6Q9STjPwAAAD8gAAAAAAAAAAEaEQAAxAAAAHaajBAPVO8/0rhukPUk4z8AAAA/PwAAAAAAAAABGxEAAMQAAAB2mowQD1TvP9K4bpD1JOM/AAAAPz8AAAAAAAAAARwRAADEAAAA5N68zrg67z9egeol2O7iPwAAAD8/AAAAAAAAAAEdEQAAxAAAAEb0K9rNMu8/uguzFh3n4j8AAAA/XgAAAAAAAAABHhEAAMQAAADwDX6BTSnvP+pQF48/4+I/AAAAP14AAAAAAAAAAR8RAADEAAAAJjCWYKIc7z+uuK1Dc93iPwAAAD9eAAAAAAAAAAEgEQAAxAAAAFxSrj/3D+8/DkN2NLjV4j8AAAA/fQAAAAAAAAABIREAAMQAAABogW/yi/7uPzyI2qza0eI/AAAAP30AAAAAAAAAASIRAADEAAAA5KdqbUvw7j/IVwcWQsbiPwAAAD99AAAAAAAAAAEjEQAAxAAAABrKgkyg4+4/JOLPBoe+4j8AAAA/jQAAAAAAAAABJBEAAMQAAADg9GBjytPuPxiPyjPdtOI/AAAAP40AAAAAAAAAASURAADEAAAApB8/evTD7j8OPMVgM6viPwAAAD+sAAAAAAAAAAEmEQAAxAAAAGhKHZEetO4/BOm/jYmh4j8AAAA/rAAAAAAAAAABJxEAAMQAAAC6fcHfHaHuP4647PbwleI/AAAAP6wAAAAAAAAAASgRAADEAAAADLFlLh2O7j+EZecjR4ziPwAAAD/MAAAAAAAAAAEpEQAAxAAAAF7kCX0ce+4/sqpLnGmI4j8AAAA/zAAAAAAAAAABKhEAAMQAAADKKDo7xmHuP7KqS5xpiOI/AAAAP8wAAAAAAAAAASsRAADEAAAAUn72aBpC7j94EuJQnYLiPwAAAD/rAAAAAAAAAAEsEQAAxAAAANrTspZuIu4/pldGyb9+4j8AAAA/6wAAAAAAAAABLREAAMQAAABkKW/EwgLuPwTiDroEd+I/AAAAP+sAAAAAAAAAAS4RAADEAAAAimm85gHr7T8E4g66BHfiPwAAAD8KAQAAAAAAAAEvEQAAxAAAAE6Umv0r2+0/br/cffN44j8AAAA/CgEAAAAAAAABMBEAAMQAAACGtrLcgM7tP9acqkHieuI/AAAAPwoBAAAAAAAAATERAADEAAAASuGQ86q+7T+mV0bJv37iPwAAAD8aAQAAAAAAAAEyEQAAxAAAAIADqdL/se0/EDUUja6A4j8AAAA/GgEAAAAAAAABMxEAAMQAAABwId4V6qbtPybbHjMClOI/AAAAPzkBAAAAAAAAATQRAADEAAAA7kfZkKmY7T+aC/LJmp/iPwAAAD85AQAAAAAAAAE1EQAAxAAAAPp2mkM+h+0/bMaNUXij4j8AAAA/OQEAAAAAAAABNhEAAMQAAAAEplv20nXtP6Ze95xEqeI/AAAAP1cBAAAAAAAAATcRAADEAAAAnN3i4Dxh7T/g9mDoEK/iPwAAAD9XAQAAAAAAAAE4EQAAxAAAAAoiE5/mR+0/gmyY98u24j8AAAA/VwEAAAAAAAABOREAAMQAAAAuYmDBJTDtP7wEAkOYvOI/AAAAP3YBAAAAAAAAAToRAADEAAAAgpUEECUd7T+YEqOdH8riPwAAAD92AQAAAAAAAAE7EQAAxAAAAI7ExcK5C+0/0qoM6evP4j8AAAA/dgEAAAAAAAABPBEAAMQAAADC5t2hDv/sPw5DdjS41eI/AAAAP4YBAAAAAAAAAT0RAADEAAAA+gj2gGPy7D+Cc0nLUOHiPwAAAD+GAQAAAAAAAAE+EQAAxAAAAFoeZYx46uw/9KMcYuns4j8AAAA/pQEAAAAAAAABPxEAAMQAAAB4L/H7IuTsPzyPi4Bf/OI/AAAAP6UBAAAAAAAAAUARAADEAAAATDyaz2Lf7D8YnSzb5gnjPwAAAD+1AQAAAAAAAAFBEQAAxAAAAEw8ms9i3+w/Xoib+VwZ4z8AAAA/tQEAAAAAAAABQhEAAMQAAACSQH1rzd3sP2jboMwGI+M/AAAAP8UBAAAAAAAAAUMRAADEAAAAZk0mPw3Z7D8WpN2uazTjPwAAAD/FAQAAAAAAAAFEEQAAxAAAAPRV7Hbi1ew/onq761dT4z8AAAA/5AEAAAAAAAABRREAAMQAAAD0Vex24tXsP4jbYRmJauM/AAAAP+QBAAAAAAAAAUYRAADEAAAAOlrPEk3U7D9yPAhHuoHjPwAAAD/kAQAAAAAAAAFHEQAAxAAAAMpilUoi0ew/LlhK/Mic4z8AAAA/8wEAAAAAAAABSBEAAMQAAAAQZ3jmjM/sP6zbImYLsuM/AAAAP/MBAAAAAAAAAUkRAADEAAAAWGtbgvfN7D+I6cPAkr/jPwAAAD8TAgAAAAAAAAFKEQAAxAAAACp4BFY3yew/ztQy3wjP4z8AAAA/EwIAAAAAAAABSxEAAMQAAAAAha0pd8TsP+R6PYVc4uM/AAAAPxMCAAAAAAAAAUwRAADEAAAARomQxeHC7D/6IEgrsPXjPwAAAD8yAgAAAAAAAAFNEQAAxAAAANSRVv22v+w/2C7phTcD5D8AAAA/MgIAAAAAAAABThEAAMQAAABGiZDF4cLsP0xfvBzQDuQ/AAAAPzICAAAAAAAAAU8RAADEAAAAAIWtKXfE7D/8J/n+NCDkPwAAAD9RAgAAAAAAAAFQEQAAxAAAAHJ85/Ghx+w/2DWaWbwt5D8AAAA/UQIAAAAAAAABUREAAMQAAAAqeARWN8nsP4b+1jshP+Q/AAAAP1ECAAAAAAAAAVIRAADEAAAAnG8+HmLM7D/K6UVal07kPwAAAD9wAgAAAAAAAAFTEQAAxAAAAMpilUoi0ew/4o9QAOth5D8AAAA/cAIAAAAAAAABVBEAAMQAAAA6Ws8STdTsP2ATKWotd+Q/AAAAP3ACAAAAAAAAAVURAADEAAAAOlrPEk3U7D/s6QanGZbkPwAAAD+AAgAAAAAAAAFWEQAAxAAAAKxRCdt31+w/Pih7mDmv5D8AAAA/gAIAAAAAAAABVxEAAMQAAABmTSY/DdnsPyaJIcZqxuQ/AAAAP58CAAAAAAAAAVgRAADEAAAA2ERgBzjc7D9IgjE/aOPkPwAAAD+fAgAAAAAAAAFZEQAAxAAAAEw8ms9i3+w/9kpuIc305D8AAAA/nwIAAAAAAAABWhEAAMQAAAC+M9SXjeLsP96rFE/+C+U/AAAAP78CAAAAAAAAAVsRAADEAAAAMCsOYLjl7D+MdFExYx3lPwAAAD+/AgAAAAAAAAFcEQAAxAAAABYagvAN7Ow/0F/AT9ks5T8AAAA/vwIAAAAAAAABXREAAMQAAADOFZ9Uo+3sP6xtYapgOuU/AAAAP94CAAAAAAAAAV4RAADEAAAAiBG8uDjv7D+8wGZ9CkTlPwAAAD/eAgAAAAAAAAFfEQAAxAAAAGwAMEmO9ew/xhNsULRN5T8AAAA/3gIAAAAAAAABYBEAAMQAAABS76PZ4/vsP2qJo19vVeU/AAAAP+0CAAAAAAAAAWERAADEAAAAfOL6BaQA7T/euXb2B2HlPwAAAD/tAgAAAAAAAAFiEQAAxAAAAI7ExcK5C+0/UupJjaBs5T8AAAA/DQMAAAAAAAABYxEAAMQAAAAqr1a3pBPtP/JfgZxbdOU/AAAAPw0DAAAAAAAAAWQRAADEAAAAgpUEECUd7T/QbSL34oHlPwAAAD8cAwAAAAAAAAFlEQAAxAAAAJJ3z8w6KO0/rHvDUWqP5T8AAAA/HAMAAAAAAAABZhEAAMQAAADOTPG1EDjtPyCslugCm+U/AAAAPywDAAAAAAAAAWcRAADEAAAA7BCHLzxO7T/OdNPKZ6zlPwAAAD8sAwAAAAAAAAFoEQAAxAAAAOwQhy88Tu0/znTTymes5T8AAAA/SwMAAAAAAAABaREAAMQAAADsEIcvPE7tP85008pnrOU/AAAAP0sDAAAAAAAAAWoRAADEAAAA3GUO1JON7T9y8butp97lPwAAAD9LAwAAAAAAAAFrEQAAxAAAAHAh3hXqpu0/iJfGU/vx5T8AAAA/WwMAAAAAAAABbBEAAMQAAADy+uKaKrXtP86CNXJxAeY/AAAAP1sDAAAAAAAAAW0RAADEAAAABN2tV0DA7T8SbqSQ5xDmPwAAAD95AwAAAAAAAAFuEQAAxAAAABK/eBRWy+0/KhSvNjsk5j8AAAA/eQMAAAAAAAABbxEAAMQAAABqpSZt1tTtPwYiUJHCMeY/AAAAP4kDAAAAAAAAAXARAADEAAAAwovUxVbe7T96UiMoWz3mPwAAAD+JAwAAAAAAAAFxEQAAxAAAABhygh7X5+0/HMhaNxZF5j8AAAA/mAMAAAAAAAABchEAAMQAAAD+YPauLO7tP5D4Lc6uUOY/AAAAP5gDAAAAAAAAAXMRAADEAAAAVEekB6337T8IKQFlR1zmPwAAAD+4AwAAAAAAAAF0EQAAxAAAAGQpb8TCAu4/QMFqsBNi5j8AAAA/uAMAAAAAAAABdREAAMQAAACg/pCtmBLuP6ieOHQCZOY/AAAAP7gDAAAAAAAAAXYRAADEAAAATsvsXpkl7j96WdT732fmPwAAAD/XAwAAAAAAAAF3EQAAxAAAALaTZXQvOu4/elnU+99n5j8AAAA/1wMAAAAAAAABeBEAAMQAAAACS1IaG1XuP7TxPUesbeY/AAAAP9cDAAAAAAAAAXkRAADEAAAAlAYiXHFu7j9YZ3VWZ3XmPwAAAD/mAwAAAAAAAAF6EQAAxAAAAJi5K2byiu4/WGd1Vmd15j8AAAA/5gMAAAAAAAABexEAAMQAAAAAgqR7iJ/uP1hndVZndeY/AAAAPwYEAAAAAAAAAXwRAADEAAAAhFupAMmt7j+GrNnOiXHmPwAAAD8GBAAAAAAAAAF9EQAAxAAAANpBV1lJt+4/hqzZzolx5j8AAAA/FQQAAAAAAAABfhEAAMQAAAAyKAWyycDuP+Q2or/OaeY/AAAAPxUEAAAAAAAAAX8RAADEAAAAFhd5Qh/H7j9AwWqwE2LmPwAAAD8lBAAAAAAAAAGAEQAAxAAAAPwF7dJ0ze4/CCkBZUdc5j8AAAA/JQQAAAAAAAABgREAAMQAAABS7Jor9dbuP3AGzyg2XuY/AAAAP0QEAAAAAAAAAYIRAADEAAAAONsOvErd7j+cSzOhWFrmPwAAAD9EBAAAAAAAAAGDEQAAxAAAABrKgkyg4+4/CCkBZUdc5j8AAAA/RAQAAAAAAAABhBEAAMQAAABysDClIO3uP3AGzyg2XuY/AAAAP1QEAAAAAAAAAYURAADEAAAAyJbe/aD27j+cSzOhWFrmPwAAAD9UBAAAAAAAAAGGEQAAxAAAAARsAOd2Bu8/nEszoVha5j8AAAA/cwQAAAAAAAABhxEAAMQAAAD6PD804hfvPzRuZd1pWOY/AAAAP3MEAAAAAAAAAYgRAADEAAAAqAmb5eIq7z/APZJG0UzmPwAAAD+DBAAAAAAAAAGJEQAAxAAAAJ7a2TJOPO8/TA2/rzhB5j8AAAA/gwQAAAAAAAABihEAAMQAAABMpzXkTk/vP27/HVWxM+Y/AAAAP5IEAAAAAAAAAYsRAADEAAAAQHh0Mbpg7z9irBiCByrmPwAAAD+SBAAAAAAAAAGMEQAAxAAAAKhA7UZQde8/tuPbn6IY5j8AAAA/sgQAAAAAAAABjREAAMQAAAAOCWZc5onvP9jVOkUbC+Y/AAAAP7IEAAAAAAAAAY4RAADEAAAASt6HRbyZ7z8sDf5itvnlPwAAAD+yBAAAAAAAAAGPEQAAxAAAADDN+9URoO8/fETBgFHo5T8AAAA/0QQAAAAAAAABkBEAAMQAAADOt4zK/KfvPywGTY8xz+U/AAAAP9EEAAAAAAAAAZERAADEAAAA+Krj9rys7z/ax9idEbblPwAAAD/RBAAAAAAAAAGSEQAAxAAAAN6ZV4cSs+8/uM7IJBSZ5T8AAAA/8AQAAAAAAAABkxEAAMQAAAAIja6z0rfvPzhL8LrRg+U/AAAAP/AEAAAAAAAAAZQRAADEAAAAeoToe/267z9S6kmNoGzlPwAAAD/wBAAAAAAAAAGVEQAAxAAAAKh3P6i9v+8/3rl29gdh5T8AAAA/AAUAAAAAAAABlhEAAMQAAADSapbUfcTvPy7xORSjT+U/AAAAPwAFAAAAAAAAAZcRAADEAAAA/l3tAD7J7z+AKP0xPj7lPwAAAD8fBQAAAAAAAAGYEQAAxAAAALZZCmXTyu8/RJCT5nE45T8AAAA/HwUAAAAAAAABmREAAMQAAAAqUUQt/s3vP9BfwE/ZLOU/AAAAPx8FAAAAAAAAAZoRAADEAAAAcFUnyWjM7z/GDLt8LyPlPwAAAD8+BQAAAAAAAAGbEQAAxAAAAHBVJ8lozO8/6v4ZIqgV5T8AAAA/PgUAAAAAAAABnBEAAMQAAAAqUUQt/s3vPzo23T9DBOU/AAAAPz4FAAAAAAAAAZ0RAADEAAAAcFUnyWjM7z/IBQqpqvjkPwAAAD9OBQAAAAAAAAGeEQAAxAAAACpRRC3+ze8/4KRje3nh5D8AAAA/TgUAAAAAAAABnxEAAMQAAABwVSfJaMzvPyaJIcZqxuQ/AAAAP20FAAAAAAAAAaARAADEAAAAtlkKZdPK7z8O4xYgF7PkPwAAAD9tBQAAAAAAAAGhEQAAxAAAALZZCmXTyu8/VMfUagiY5D8AAAA/gQUAAAAAAAABohEAAMQAAAD+Xe0APsnvPwSJYHnofuQ/AAAAP4EFAAAAAAAAAaMRAADEAAAAjGazOBPG7z9KbR7E2WPkPwAAAD+QBQAAAAAAAAGkEQAAxAAAABpveXDowu8/KnQOS9xG5D8AAAA/kAUAAAAAAAABpREAAMQAAABgc1wMU8HvP9g1mlm8LeQ/AAAAP7AFAAAAAAAAAaYRAADEAAAA7nsiRCi+7z+USis7Rh7kPwAAAD+wBQAAAAAAAAGnEQAAxAAAADSABeCSvO8/hvclaJwU5D8AAAA/sAUAAAAAAAABqBEAAMQAAAA0gAXgkrzvP0AMt0kmBeQ/AAAAP88FAAAAAAAAAakRAADEAAAAwojLF2i57z/M2+OyjfnjPwAAAD/PBQAAAAAAAAGqEQAAxAAAACSeOiN9se8/tjXZDDrm4z8AAAA/zwUAAAAAAAABqxEAAMQAAAD4quP2vKzvP3BKau7D1uM/AAAAP+4FAAAAAAAAAawRAADEAAAAFLxvZmem7z8sX/vPTcfjPwAAAD/uBQAAAAAAAAGtEQAAxAAAADDN+9URoO8/iOnDwJK/4z8AAAA/7gUAAAAAAAABrhEAAMQAAAC81cEN55zvP9ogh94truM/AAAAP/4FAAAAAAAAAa8RAADEAAAAZu8TtWaT7z/yv+Cw/JbjPwAAAD/+BQAAAAAAAAGwEQAAxAAAAMgEg8B7i+8/CF86g8t/4z8AAAA/HQYAAAAAAAABsREAAMQAAADIBIPAe4vvPwhfOoPLf+M/AAAAPx0GAAAAAAAAAbIRAADEAAAAyASDwHuL7z8IXzqDy3/jPwAAAD8dBgAAAAAAAAGzEQAAxAAAALzVwQ3nnO8/fo8NGmSL4z8AAAA/LQYAAAAAAAA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13|26.169|2.964001|1.924|95.056|26.065|76.638|8.79599|66.96101|28.125|35.927|17.06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425469|recordLength=425482|start=0|end=425469|audioFormat={00001610-0000-0010-8000-00AA00389B71}|audioRate=44100|muted=false|volume=0.8|fadeIn=0|fadeOut=0|videoFormat={34363248-0000-0010-8000-00AA00389B71}|videoRate=15|videoWidth=256|videoHeight=25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|streamable=true|audioOnly=true|recordStart=0|recordEnd=346110|recordLength=346139|start=0|end=346110|audioFormat={00001610-0000-0010-8000-00AA00389B71}|audioRate=44100|muted=false|volume=0.8|fadeIn=0|fadeOut=0|videoFormat={34363248-0000-0010-8000-00AA00389B71}|videoRate=15|videoWidth=256|videoHeight=25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MIXSHAPE" val="AAEAAAD/////AQAAAAAAAAAMAgAAAE9BdXRob3JQUFQsIFZlcnNpb249MC4xLjYyMzYuMCwgQ3VsdHVyZT1uZXV0cmFsLCBQdWJsaWNLZXlUb2tlbj0zMWJmMzg1NmFkMzY0ZTM1BQEAAAALSW5rTWF0dGVyVjEEAAAABVNjYWxlDUxpc3RgMStfaXRlbXMMTGlzdGAxK19zaXplD0xpc3RgMStfdmVyc2lvbgAEAAALF1NoYXJlZC5JbmtpbmcuSW5rQXRvbVtdAgAAAAgIAgAAAP8zPz8JAwAAAGQAAABnAAAABwMAAAAAAQAAAIAAAAAECUlua0F0b21WMQIAAAAJBAAAAAkFAAAACQYAAAAJBwAAAAkIAAAACQkAAAAJCgAAAAkLAAAACQwAAAAJDQAAAAkOAAAACQ8AAAAJEAAAAAkRAAAACRIAAAAJEwAAAAkUAAAACRUAAAAJFgAAAAkXAAAACRgAAAAJGQAAAAkaAAAACRsAAAAJHAAAAAkdAAAACR4AAAAJHwAAAAkgAAAACSEAAAAJIgAAAAkjAAAACSQAAAAJJQAAAAkmAAAACScAAAAJKAAAAAkpAAAACSoAAAAJKwAAAAksAAAACS0AAAAJLgAAAAkvAAAACTAAAAAJMQAAAAkyAAAACTMAAAAJNAAAAAk1AAAACTYAAAAJNwAAAAk4AAAACTkAAAAJOgAAAAk7AAAACTwAAAAJPQAAAAk+AAAACT8AAAAJQAAAAAlBAAAACUIAAAAJQwAAAAlEAAAACUUAAAAJRgAAAAlHAAAACUgAAAAJSQAAAAlKAAAACUsAAAAJTAAAAAlNAAAACU4AAAAJTwAAAAlQAAAACVEAAAAJUgAAAAlTAAAACVQAAAAJVQAAAAlWAAAACVcAAAAJWAAAAAlZAAAACVoAAAAJWwAAAAlcAAAACV0AAAAJXgAAAAlfAAAACWAAAAAJYQAAAAliAAAACWMAAAAJZAAAAAllAAAACWYAAAAJZwAAAA0cBQQAAAALUGVuU3Ryb2tlVjEEAAAACkF0dHJpYnV0ZXMFVHJhY2UJU3RhcnRUaW1lBFR5cGUEBAAED1BlbkF0dHJpYnV0ZXNWMQIAAAAKSW5rVHJhY2VWMQIAAAAQDEFjdGlvblR5cGVWMQIAAAACAAAACWgAAAAJaQAAAI8ZAAAAAAAABZb///8MQWN0aW9uVHlwZVYxAQAAAAd2YWx1ZV9fAAgCAAAAAAAAAAEFAAAABAAAAAlrAAAACWwAAAAdJwAAAAAAAAGT////lv///wAAAAABBgAAAAQAAAAJbgAAAAlvAAAA1CoAAAAAAAABkP///5b///8AAAAAAQcAAAAEAAAACXEAAAAJcgAAAEYvAAAAAAAAAY3///+W////AAAAAAEIAAAABAAAAAl0AAAACXUAAAD9MgAAAAAAAAGK////lv///wAAAAABCQAAAAQAAAAJdwAAAAl4AAAAEzkAAAAAAAABh////5b///8AAAAAAQoAAAAEAAAACXoAAAAJewAAAKM+AAAAAAAAAYT///+W////AAAAAAELAAAABAAAAAl9AAAACX4AAACRQQAAAAAAAAGB////lv///wAAAAABDAAAAAQAAAAJgAAAAAmBAAAAykQAAAAAAAABfv///5b///8AAAAAAQ0AAAAEAAAACYMAAAAJhAAAAMtKAAAAAAAAAXv///+W////AAAAAAEOAAAABAAAAAmGAAAACYcAAADfYAAAAAAAAAF4////lv///wAAAAABDwAAAAQAAAAJiQAAAAmKAAAA/GUAAAAAAAABdf///5b///8AAAAAARAAAAAEAAAACYwAAAAJjQAAAOVqAAAAAAAAAXL///+W////AAAAAAERAAAABAAAAAmPAAAACZAAAAAwcAAAAAAAAAFv////lv///wAAAAABEgAAAAQAAAAJkgAAAAmTAAAAdHUAAAAAAAABbP///5b///8AAAAAARMAAAAEAAAACZUAAAAJlgAAALt6AAAAAAAAAWn///+W////AAAAAAEUAAAABAAAAAmYAAAACZkAAAAHgAAAAAAAAAFm////lv///wAAAAABFQAAAAQAAAAJmwAAAAmcAAAAEYgAAAAAAAABY////5b///8AAAAAARYAAAAEAAAACZ4AAAAJnwAAAImlAAAAAAAAAWD///+W////AAAAAAEXAAAABAAAAAmhAAAACaIAAAAQ8gAAAAAAAAFd////lv///wAAAAABGAAAAAQAAAAJpAAAAAmlAAAAmvQAAAAAAAABWv///5b///8AAAAAARkAAAAEAAAACacAAAAJqAAAAEz/AAAAAAAAAVf///+W////AAAAAAEaAAAABAAAAAmqAAAACasAAAAvAQEAAAAAAAFU////lv///wAAAAABGwAAAAQAAAAJrQAAAAmuAAAAWgQBAAAAAAABUf///5b///8AAAAAARwAAAAEAAAACbAAAAAJsQAAAGcHAQAAAAAAAU7///+W////AAAAAAEdAAAABAAAAAmzAAAACbQAAAAFFgEAAAAAAAFL////lv///wAAAAABHgAAAAQAAAAJtgAAAAm3AAAA+BcBAAAAAAABSP///5b///8AAAAAAR8AAAAEAAAACbkAAAAJugAAAC0bAQAAAAAAAUX///+W////AAAAAAEgAAAABAAAAAm8AAAACb0AAADQIAEAAAAAAAFC////lv///wAAAAABIQAAAAQAAAAJvwAAAAnAAAAAcUEBAAAAAAABP////5b///8AAAAAASIAAAAEAAAACcIAAAAJwwAAAKFLAQAAAAAAATz///+W////AAAAAAEjAAAABAAAAAnFAAAACcYAAACjjwEAAAAAAAE5////lv///wAAAAABJAAAAAQAAAAJyAAAAAnJAAAAppEBAAAAAAABNv///5b///8AAAAAASUAAAAEAAAACcsAAAAJzAAAAIiTAQAAAAAAATP///+W////AAAAAAEmAAAABAAAAAnOAAAACc8AAAC3mAEAAAAAAAEw////lv///wAAAAABJwAAAAQAAAAJ0QAAAAnSAAAAK5sBAAAAAAABLf///5b///8AAAAAASgAAAAEAAAACdQAAAAJ1QAAAP6wAQAAAAAAASr///+W////AAAAAAEpAAAABAAAAAnXAAAACdgAAACM8AEAAAAAAAEn////lv///wAAAAABKgAAAAQAAAAJ2gAAAAnbAAAAoAECAAAAAAABJP///5b///8AAAAAASsAAAAEAAAACd0AAAAJ3gAAAPowAgAAAAAAASH///+W////AAAAAAEsAAAABAAAAAngAAAACeEAAABxSQIAAAAAAAEe////lv///wAAAAABLQAAAAQAAAAJ4wAAAAnkAAAAu0wCAAAAAAABG////5b///8AAAAAAS4AAAAEAAAACeYAAAAJ5wAAAChVAgAAAAAAARj///+W////AAAAAAEvAAAABAAAAAnpAAAACeoAAABpVwIAAAAAAAEV////lv///wAAAAABMAAAAAQAAAAJ7AAAAAntAAAA12ECAAAAAAABEv///5b///8AAAAAATEAAAAEAAAACe8AAAAJ8AAAAPlkAgAAAAAAAQ////+W////AAAAAAEyAAAABAAAAAnyAAAACfMAAADRagIAAAAAAAEM////lv///wAAAAABMwAAAAQAAAAJ9QAAAAn2AAAAVW0CAAAAAAABCf///5b///8AAAAAATQAAAAEAAAACfgAAAAJ+QAAAFOJAgAAAAAAAQb///+W////AAAAAAE1AAAABAAAAAn7AAAACfwAAADykAIAAAAAAAED////lv///wAAAAABNgAAAAQAAAAJ/gAAAAn/AAAAx6oCAAAAAAABAP///5b///8AAAAAATcAAAAEAAAACQEBAAAJAgEAABSwAgAAAAAAAf3+//+W////AAAAAAE4AAAABAAAAAkEAQAACQUBAAAotAIAAAAAAAH6/v//lv///wAAAAABOQAAAAQAAAAJBwEAAAkIAQAA1roCAAAAAAAB9/7//5b///8AAAAAAToAAAAEAAAACQoBAAAJCwEAACrGAgAAAAAAAfT+//+W////AAAAAAE7AAAABAAAAAkNAQAACQ4BAAC5ywIAAAAAAAHx/v//lv///wAAAAABPAAAAAQAAAAJEAEAAAkRAQAAuNACAAAAAAAB7v7//5b///8AAAAAAT0AAAAEAAAACRMBAAAJFAEAAJDUAgAAAAAAAev+//+W////AAAAAAE+AAAABAAAAAkWAQAACRcBAAAfBwMAAAAAAAHo/v//lv///wAAAAABPwAAAAQAAAAJGQEAAAkaAQAASBgDAAAAAAAB5f7//5b///8AAAAAAUAAAAAEAAAACRwBAAAJHQEAAD8tAwAAAAAAAeL+//+W////AAAAAAFBAAAABAAAAAkfAQAACSABAABvMAMAAAAAAAHf/v//lv///wAAAAABQgAAAAQAAAAJIgEAAAkjAQAAQzIDAAAAAAAB3P7//5b///8AAAAAAUMAAAAEAAAACSUBAAAJJgEAAOQ2AwAAAAAAAdn+//+W////AAAAAAFEAAAABAAAAAkoAQAACSkBAADeOgMAAAAAAAHW/v//lv///wAAAAABRQAAAAQAAAAJKwEAAAksAQAAUU4DAAAAAAAB0/7//5b///8AAAAAAUYAAAAEAAAACS4BAAAJLwEAANNSAwAAAAAAAdD+//+W////AAAAAAFHAAAABAAAAAkxAQAACTIBAABYVAMAAAAAAAHN/v//lv///wAAAAABSAAAAAQAAAAJNAEAAAk1AQAAQVYDAAAAAAAByv7//5b///8AAAAAAUkAAAAEAAAACTcBAAAJOAEAAKNaAwAAAAAAAcf+//+W////AAAAAAFKAAAABAAAAAk6AQAACTsBAABxXQMAAAAAAAHE/v//lv///wAAAAABSwAAAAQAAAAJPQEAAAk+AQAA4F8DAAAAAAABwf7//5b///8AAAAAAUwAAAAEAAAACUABAAAJQQEAAKpoAwAAAAAAAb7+//+W////AAAAAAFNAAAABAAAAAlDAQAACUQBAAA6bgMAAAAAAAG7/v//lv///wAAAAABTgAAAAQAAAAJRgEAAAlHAQAAsW8DAAAAAAABuP7//5b///8AAAAAAU8AAAAEAAAACUkBAAAJSgEAAPN0AwAAAAAAAbX+//+W////AAAAAAFQAAAABAAAAAlMAQAACU0BAAD+eAMAAAAAAAGy/v//lv///wAAAAABUQAAAAQAAAAJTwEAAAlQAQAARM8DAAAAAAABr/7//5b///8AAAAAAVIAAAAEAAAACVIBAAAJUwEAAOTbAwAAAAAAAaz+//+W////AAAAAAFTAAAABAAAAAlVAQAACVYBAABu4QMAAAAAAAGp/v//lv///wAAAAABVAAAAAQAAAAJWAEAAAlZAQAA9/8DAAAAAAABpv7//5b///8AAAAAAVUAAAAEAAAACVsBAAAJXAEAABYDBAAAAAAAAaP+//+W////AAAAAAFWAAAABAAAAAleAQAACV8BAABuCwQAAAAAAAGg/v//lv///wAAAAABVwAAAAQAAAAJYQEAAAliAQAAFxIEAAAAAAABnf7//5b///8AAAAAAVgAAAAEAAAACWQBAAAJZQEAAMEsBAAAAAAAAZr+//+W////AAAAAAFZAAAABAAAAAlnAQAACWgBAADsLwQAAAAAAAGX/v//lv///wAAAAABWgAAAAQAAAAJagEAAAlrAQAABzMEAAAAAAABlP7//5b///8AAAAAAVsAAAAEAAAACW0BAAAJbgEAALE4BAAAAAAAAZH+//+W////AAAAAAFcAAAABAAAAAlwAQAACXEBAACEOgQAAAAAAAGO/v//lv///wAAAAABXQAAAAQAAAAJcwEAAAl0AQAAw3kEAAAAAAABi/7//5b///8AAAAAAV4AAAAEAAAACXYBAAAJdwEAAJWABAAAAAAAAYj+//+W////AAAAAAFfAAAABAAAAAl5AQAACXoBAACnsgQAAAAAAAGF/v//lv///wAAAAABYAAAAAQAAAAJfAEAAAl9AQAA/rgEAAAAAAABgv7//5b///8AAAAAAWEAAAAEAAAACX8BAAAJgAEAAMzVBAAAAAAAAX/+//+W////AAAAAAFiAAAABAAAAAmCAQAACYMBAADG2QQAAAAAAAF8/v//lv///wAAAAABYwAAAAQAAAAJhQEAAAmGAQAAN98EAAAAAAABef7//5b///8AAAAAAWQAAAAEAAAACYgBAAAJiQEAAIbmBAAAAAAAAXb+//+W////AAAAAAFlAAAABAAAAAmLAQAACYwBAADs9gQAAAAAAAFz/v//lv///wAAAAABZgAAAAQAAAAJjgEAAAmPAQAAAv4EAAAAAAABcP7//5b///8AAAAAAWcAAAAEAAAACZEBAAAJkgEAAOwJBQAAAAAAAW3+//+W////AAAAAAVoAAAAD1BlbkF0dHJpYnV0ZXNWMQoAAAAHX2NvbG9yQQdfY29sb3JSB19jb2xvckcHX2NvbG9yQgpGaXRUb0N1cnZlBkhlaWdodA5JZ25vcmVQcmVzc3VyZQ1Jc0hpZ2hsaWdodGVyBVNoYXBlBVdpZHRoAAAAAAAAAAAEAAICAgIBBgEBDEJydXNoU2hhcGVWMQIAAAAGAgAAAP8AAAAAAAAAAAAAIkAAAAVs/v//DEJydXNoU2hhcGVWMQEAAAAHdmFsdWVfXwAIAgAAAAEAAAAAAAAAAAAiQAVpAAAACklua1RyYWNlVjEDAAAADUxpc3RgMStfaXRlbXMMTGlzdGAxK19zaXplD0xpc3RgMStfdmVyc2lvbgQAABhTaGFyZWQuSW5raW5nLklua1BvaW50W10CAAAACAgCAAAACZUBAABBAAAAQQAAAAFrAAAAaAAAAP8AAAAAAAAAAAAACEAAAAFq/v//bP7//wEAAAAAAAAAAAAIQAFsAAAAaQAAAAmXAQAALwAAAC8AAAABbgAAAGgAAAD/AAAAAAAAAAAAAAhAAAABaP7//2z+//8BAAAAAAAAAAAACEABbwAAAGkAAAAJmQEAADcAAAA3AAAAAXEAAABoAAAA/wAAAAAAAAAAAAAIQAAAAWb+//9s/v//AQAAAAAAAAAAAAhAAXIAAABpAAAACZsBAAAfAAAAHwAAAAF0AAAAaAAAAP8AAAAAAAAAAAAACEAAAAFk/v//bP7//wEAAAAAAAAAAAAIQAF1AAAAaQAAAAmdAQAAUQAAAFEAAAABdwAAAGgAAAD/AAAAAAAAAAAAAAhAAAABYv7//2z+//8BAAAAAAAAAAAACEABeAAAAGkAAAAJnwEAADMAAAAzAAAAAXoAAABoAAAA/wAAAAAAAAAAAAAIQAAAAWD+//9s/v//AQAAAAAAAAAAAAhAAXsAAABpAAAACaEBAAA5AAAAOQAAAAF9AAAAaAAAAP8AAAAAAAAAAAAACEAAAAFe/v//bP7//wEAAAAAAAAAAAAIQAF+AAAAaQAAAAmjAQAADgAAAA4AAAABgAAAAGgAAAD/AAAAAAAAAAAAAAhAAAABXP7//2z+//8BAAAAAAAAAAAACEABgQAAAGkAAAAJpQEAAEoAAABKAAAAAYMAAABoAAAA/wAAAAAAAAAAAAAIQAAAAVr+//9s/v//AQAAAAAAAAAAAAhAAYQAAABpAAAACacBAABMAAAATAAAAAGGAAAAaAAAAP8AAAAAAAAAAAAACEAAAAFY/v//bP7//wEAAAAAAAAAAAAIQAGHAAAAaQAAAAmpAQAASwAAAEsAAAABiQAAAGgAAAD/AAAAAAAAAAAAAAhAAAABVv7//2z+//8BAAAAAAAAAAAACEABigAAAGkAAAAJqwEAAEgAAABIAAAAAYwAAABoAAAA/wAAAAAAAAAAAAAIQAAAAVT+//9s/v//AQAAAAAAAAAAAAhAAY0AAABpAAAACa0BAABLAAAASwAAAAGPAAAAaAAAAP8AAAAAAAAAAAAACEAAAAFS/v//bP7//wEAAAAAAAAAAAAIQAGQAAAAaQAAAAmvAQAARwAAAEcAAAABkgAAAGgAAAD/AAAAAAAAAAAAAAhAAAABUP7//2z+//8BAAAAAAAAAAAACEABkwAAAGkAAAAJsQEAAD4AAAA+AAAAAZUAAABoAAAA/wAAAAAAAAAAAAAIQAAAAU7+//9s/v//AQAAAAAAAAAAAAhAAZYAAABpAAAACbMBAABNAAAATQAAAAGYAAAAaAAAAP8AAAAAAAAAAAAACEAAAAFM/v//bP7//wEAAAAAAAAAAAAIQAGZAAAAaQAAAAm1AQAAWQAAAFkAAAABmwAAAGgAAAD/AAAAAAAAAAAAAAhAAAABSv7//2z+//8BAAAAAAAAAAAACEABnAAAAGkAAAAJtwEAADAAAAAwAAAAAZ4AAABoAAAA//8AAAAAAAAAAAAiQAAAAUj+//9s/v//AQAAAAAAAAAAACJAAZ8AAABpAAAACbkBAAC8AAAAvAAAAAGhAAAAaAAAAP8AAAAAAAAAAAAACEAAAAFG/v//bP7//wEAAAAAAAAAAAAIQAGiAAAAaQAAAAm7AQAAHQAAAB0AAAABpAAAAGgAAAD/AAAAAAAAAAAAAAhAAAABRP7//2z+//8BAAAAAAAAAAAACEABpQAAAGkAAAAJvQEAABUAAAAVAAAAAacAAABoAAAA/wAAAAAAAAAAAAAIQAAAAUL+//9s/v//AQAAAAAAAAAAAAhAAagAAABpAAAACb8BAAAlAAAAJQAAAAGqAAAAaAAAAP8AAAAAAAAAAAAACEAAAAFA/v//bP7//wEAAAAAAAAAAAAIQAGrAAAAaQAAAAnBAQAAFgAAABYAAAABrQAAAGgAAAD/AAAAAAAAAAAAAAhAAAABPv7//2z+//8BAAAAAAAAAAAACEABrgAAAGkAAAAJwwEAADIAAAAyAAAAAbAAAABoAAAA/wAAAAAAAAAAAAAIQAAAATz+//9s/v//AQAAAAAAAAAAAAhAAbEAAABpAAAACcUBAAA0AAAANAAAAAGzAAAAaAAAAP8AAAAAAAAAAAAACEAAAAE6/v//bP7//wEAAAAAAAAAAAAIQAG0AAAAaQAAAAnHAQAAFwAAABcAAAABtgAAAGgAAAD/AAAAAAAAAAAAAAhAAAABOP7//2z+//8BAAAAAAAAAAAACEABtwAAAGkAAAAJyQEAABYAAAAWAAAAAbkAAABoAAAA/wAAAAAAAAAAAAAIQAAAATb+//9s/v//AQAAAAAAAAAAAAhAAboAAABpAAAACcsBAABEAAAARAAAAAG8AAAAaAAAAP8AAAAAAAAAAAAACEAAAAE0/v//bP7//wEAAAAAAAAAAAAIQAG9AAAAaQAAAAnNAQAAYAAAAGAAAAABvwAAAGgAAAD//wAAAAAAAAAAACJAAAABMv7//2z+//8BAAAAAAAAAAAAIkABwAAAAGkAAAAJzwEAAM4AAADOAAAAAcIAAABoAAAA//8AAAAAAAAAAAAiQAAAATD+//9s/v//AQAAAAAAAAAAACJAAcMAAABpAAAACdEBAAB4AAAAeAAAAAHFAAAAaAAAAP8AAAAAAAAAAAAACEAAAAEu/v//bP7//wEAAAAAAAAAAAAIQAHGAAAAaQAAAAnTAQAAIAAAACAAAAAByAAAAGgAAAD/AAAAAAAAAAAAAAhAAAABLP7//2z+//8BAAAAAAAAAAAACEAByQAAAGkAAAAJ1QEAABkAAAAZAAAAAcsAAABoAAAA/wAAAAAAAAAAAAAIQAAAASr+//9s/v//AQAAAAAAAAAAAAhAAcwAAABpAAAACdcBAABBAAAAQQAAAAHOAAAAaAAAAP8AAAAAAAAAAAAACEAAAAEo/v//bP7//wEAAAAAAAAAAAAIQAHPAAAAaQAAAAnZAQAAKQAAACkAAAAB0QAAAGgAAAD/AAAAAAAAAAAAAAhAAAABJv7//2z+//8BAAAAAAAAAAAACEAB0gAAAGkAAAAJ2wEAAB8AAAAfAAAAAdQAAABoAAAA/wAAAAAAAAAAAAAIQAAAAST+//9s/v//AQAAAAAAAAAAAAhAAdUAAABpAAAACd0BAAAGAAAABgAAAAHXAAAAaAAAAP//AAAAAAAAAAAAIkAAAAEi/v//bP7//wEAAAAAAAAAAAAiQAHYAAAAaQAAAAnfAQAA+wAAAPsAAAAB2gAAAGgAAAD//wAAAAAAAAAAACJAAAABIP7//2z+//8BAAAAAAAAAAAAIkAB2wAAAGkAAAAJ4QEAAM0AAADNAAAAAd0AAABoAAAA/wAAAAAAAAAAAAAiQAAAAR7+//9s/v//AQAAAAAAAAAAACJAAd4AAABpAAAACeMBAABGAAAARgAAAAHgAAAAaAAAAP8AAAAAAAAAAAAACEAAAAEc/v//bP7//wEAAAAAAAAAAAAIQAHhAAAAaQAAAAnlAQAAEwAAABMAAAAB4wAAAGgAAAD/AAAAAAAAAAAAAAhAAAABGv7//2z+//8BAAAAAAAAAAAACEAB5AAAAGkAAAAJ5wEAADIAAAAyAAAAAeYAAABoAAAA/wAAAAAAAAAAAAAIQAAAARj+//9s/v//AQAAAAAAAAAAAAhAAecAAABpAAAACekBAAAiAAAAIgAAAAHpAAAAaAAAAP8AAAAAAAAAAAAACEAAAAEW/v//bP7//wEAAAAAAAAAAAAIQAHqAAAAaQAAAAnrAQAAKgAAACoAAAAB7AAAAGgAAAD/AAAAAAAAAAAAAAhAAAABFP7//2z+//8BAAAAAAAAAAAACEAB7QAAAGkAAAAJ7QEAABkAAAAZAAAAAe8AAABoAAAA/wAAAAAAAAAAAAAIQAAAARL+//9s/v//AQAAAAAAAAAAAAhAAfAAAABpAAAACe8BAAAvAAAALwAAAAHyAAAAaAAAAP8AAAAAAAAAAAAACEAAAAEQ/v//bP7//wEAAAAAAAAAAAAIQAHzAAAAaQAAAAnxAQAAFwAAABcAAAAB9QAAAGgAAAD/AAAAAAAAAAAAAAhAAAABDv7//2z+//8BAAAAAAAAAAAACEAB9gAAAGkAAAAJ8wEAAB8AAAAfAAAAAfgAAABoAAAA//8AAAAAAAAAAAAiQAAAAQz+//9s/v//AQAAAAAAAAAAACJAAfkAAABpAAAACfUBAACgAAAAoAAAAAH7AAAAaAAAAP//AAAAAAAAAAAAIkAAAAEK/v//bP7//wEAAAAAAAAAAAAiQAH8AAAAaQAAAAn3AQAAjgAAAI4AAAAB/gAAAGgAAAD/AAAAAAAAAAAAAAhAAAABCP7//2z+//8BAAAAAAAAAAAACEAB/wAAAGkAAAAJ+QEAABEAAAARAAAAAQEBAABoAAAA/wAAAAAAAAAAAAAIQAAAAQb+//9s/v//AQAAAAAAAAAAAAhAAQIBAABpAAAACfsBAAA8AAAAPAAAAAEEAQAAaAAAAP8AAAAAAAAAAAAACEAAAAEE/v//bP7//wEAAAAAAAAAAAAIQAEFAQAAaQAAAAn9AQAAYgAAAGIAAAABBwEAAGgAAAD/AAAAAAAAAAAAAAhAAAABAv7//2z+//8BAAAAAAAAAAAACEABCAEAAGkAAAAJ/wEAAFoAAABaAAAAAQoBAABoAAAA/wAAAAAAAAAAAAAIQAAAAQD+//9s/v//AQAAAAAAAAAAAAhAAQsBAABpAAAACQECAAAUAAAAFAAAAAENAQAAaAAAAP8AAAAAAAAAAAAACEAAAAH+/f//bP7//wEAAAAAAAAAAAAIQAEOAQAAaQAAAAkDAgAAMwAAADMAAAABEAEAAGgAAAD/AAAAAAAAAAAAAAhAAAAB/P3//2z+//8BAAAAAAAAAAAACEABEQEAAGkAAAAJBQIAAEMAAABDAAAAARMBAABoAAAA/wAAAAAAAAAAAAAIQAAAAfr9//9s/v//AQAAAAAAAAAAAAhAARQBAABpAAAACQcCAAAfAAAAHwAAAAEWAQAAaAAAAP//AAAAAAAAAAAAIkAAAAH4/f//bP7//wEAAAAAAAAAAAAiQAEXAQAAaQAAAAkJAgAAtgAAALYAAAABGQEAAGgAAAD//wAAAAAAAAAAACJAAAAB9v3//2z+//8BAAAAAAAAAAAAIkABGgEAAGkAAAAJCwIAANsAAADbAAAAARwBAABoAAAA/wAAAAAAAAAAAAAIQAAAAfT9//9s/v//AQAAAAAAAAAAAAhAAR0BAABpAAAACQ0CAAAdAAAAHQAAAAEfAQAAaAAAAP8AAAAAAAAAAAAACEAAAAHy/f//bP7//wEAAAAAAAAAAAAIQAEgAQAAaQAAAAkPAgAAIgAAACIAAAABIgEAAGgAAAD/AAAAAAAAAAAAAAhAAAAB8P3//2z+//8BAAAAAAAAAAAACEABIwEAAGkAAAAJEQIAABQAAAAUAAAAASUBAABoAAAA/wAAAAAAAAAAAAAIQAAAAe79//9s/v//AQAAAAAAAAAAAAhAASYBAABpAAAACRMCAABVAAAAVQAAAAEoAQAAaAAAAP8AAAAAAAAAAAAACEAAAAHs/f//bP7//wEAAAAAAAAAAAAIQAEpAQAAaQAAAAkVAgAAMAAAADAAAAABKwEAAGgAAAD/AAAAAAAAAAAAAAhAAAAB6v3//2z+//8BAAAAAAAAAAAACEABLAEAAGkAAAAJFwIAABYAAAAWAAAAAS4BAABoAAAA/wAAAAAAAAAAAAAIQAAAAej9//9s/v//AQAAAAAAAAAAAAhAAS8BAABpAAAACRkCAAAWAAAAFgAAAAExAQAAaAAAAP8AAAAAAAAAAAAACEAAAAHm/f//bP7//wEAAAAAAAAAAAAIQAEyAQAAaQAAAAkbAgAAJwAAACcAAAABNAEAAGgAAAD/AAAAAAAAAAAAAAhAAAAB5P3//2z+//8BAAAAAAAAAAAACEABNQEAAGkAAAAJHQIAABMAAAATAAAAATcBAABoAAAA/wAAAAAAAAAAAAAIQAAAAeL9//9s/v//AQAAAAAAAAAAAAhAATgBAABpAAAACR8CAAA2AAAANgAAAAE6AQAAaAAAAP8AAAAAAAAAAAAACEAAAAHg/f//bP7//wEAAAAAAAAAAAAIQAE7AQAAaQAAAAkhAgAAFQAAABUAAAABPQEAAGgAAAD/AAAAAAAAAAAAAAhAAAAB3v3//2z+//8BAAAAAAAAAAAACEABPgEAAGkAAAAJIwIAAAkAAAAJAAAAAUABAABoAAAA/wAAAAAAAAAAAAAIQAAAAdz9//9s/v//AQAAAAAAAAAAAAhAAUEBAABpAAAACSUCAAASAAAAEgAAAAFDAQAAaAAAAP8AAAAAAAAAAAAACEAAAAHa/f//bP7//wEAAAAAAAAAAAAIQAFEAQAAaQAAAAknAgAAFQAAABUAAAABRgEAAGgAAAD/AAAAAAAAAAAAAAhAAAAB2P3//2z+//8BAAAAAAAAAAAACEABRwEAAGkAAAAJKQIAACoAAAAqAAAAAUkBAABoAAAA/wAAAAAAAAAAAAAIQAAAAdb9//9s/v//AQAAAAAAAAAAAAhAAUoBAABpAAAACSsCAABDAAAAQwAAAAFMAQAAaAAAAP8AAAAAAAAAAAAACEAAAAHU/f//bP7//wEAAAAAAAAAAAAIQAFNAQAAaQAAAAktAgAAFwAAABcAAAABTwEAAGgAAAD//wAAAAAAAAAAACJAAAAB0v3//2z+//8BAAAAAAAAAAAAIkABUAEAAGkAAAAJLwIAAE4AAABOAAAAAVIBAABoAAAA//8AAAAAAAAAAAAiQAAAAdD9//9s/v//AQAAAAAAAAAAACJAAVMBAABpAAAACTECAAC7AAAAuwAAAAFVAQAAaAAAAP//AAAAAAAAAAAAIkAAAAHO/f//bP7//wEAAAAAAAAAAAAiQAFWAQAAaQAAAAkzAgAAbgAAAG4AAAABWAEAAGgAAAD/AAAAAAAAAAAAAAhAAAABzP3//2z+//8BAAAAAAAAAAAACEABWQEAAGkAAAAJNQIAAB4AAAAeAAAAAVsBAABoAAAA/wAAAAAAAAAAAAAIQAAAAcr9//9s/v//AQAAAAAAAAAAAAhAAVwBAABpAAAACTcCAABAAAAAQAAAAAFeAQAAaAAAAP8AAAAAAAAAAAAACEAAAAHI/f//bP7//wEAAAAAAAAAAAAIQAFfAQAAaQAAAAk5AgAAlwAAAJcAAAABYQEAAGgAAAD/AAAAAAAAAAAAAAhAAAABxv3//2z+//8BAAAAAAAAAAAACEABYgEAAGkAAAAJOwIAAD0AAAA9AAAAAWQBAABoAAAA/wAAAAAAAAAAAAAIQAAAAcT9//9s/v//AQAAAAAAAAAAAAhAAWUBAABpAAAACT0CAAAaAAAAGgAAAAFnAQAAaAAAAP8AAAAAAAAAAAAACEAAAAHC/f//bP7//wEAAAAAAAAAAAAIQAFoAQAAaQAAAAk/AgAAGwAAABsAAAABagEAAGgAAAD/AAAAAAAAAAAAAAhAAAABwP3//2z+//8BAAAAAAAAAAAACEABawEAAGkAAAAJQQIAAG4AAABuAAAAAW0BAABoAAAA/wAAAAAAAAAAAAAIQAAAAb79//9s/v//AQAAAAAAAAAAAAhAAW4BAABpAAAACUMCAAAbAAAAGwAAAAFwAQAAaAAAAP8AAAAAAAAAAAAACEAAAAG8/f//bP7//wEAAAAAAAAAAAAIQAFxAQAAaQAAAAlFAgAAIwAAACMAAAABcwEAAGgAAAD//wAAAAAAAAAAACJAAAABuv3//2z+//8BAAAAAAAAAAAAIkABdAEAAGkAAAAJRwIAAE8AAABPAAAAAXYBAABoAAAA//8AAAAAAAAAAAAiQAAAAbj9//9s/v//AQAAAAAAAAAAACJAAXcBAABpAAAACUkCAACSAAAAkgAAAAF5AQAAaAAAAP//AAAAAAAAAAAAIkAAAAG2/f//bP7//wEAAAAAAAAAAAAiQAF6AQAAaQAAAAlLAgAAdAAAAHQAAAABfAEAAGgAAAD//wAAAAAAAAAAACJAAAABtP3//2z+//8BAAAAAAAAAAAAIkABfQEAAGkAAAAJTQIAAJYAAACWAAAAAX8BAABoAAAA/wAAAAAAAAAAAAAIQAAAAbL9//9s/v//AQAAAAAAAAAAAAhAAYABAABpAAAACU8CAAAhAAAAIQAAAAGCAQAAaAAAAP8AAAAAAAAAAAAACEAAAAGw/f//bP7//wEAAAAAAAAAAAAIQAGDAQAAaQAAAAlRAgAATQAAAE0AAAABhQEAAGgAAAD/AAAAAAAAAAAAAAhAAAABrv3//2z+//8BAAAAAAAAAAAACEABhgEAAGkAAAAJUwIAAKQAAACkAAAAAYgBAABoAAAA/wAAAAAAAAAAAAAIQAAAAaz9//9s/v//AQAAAAAAAAAAAAhAAYkBAABpAAAACVUCAAAwAAAAMAAAAAGLAQAAaAAAAP//AAAAAAAAAAAACEAAAAGq/f//bP7//wEAAAAAAAAAAAAIQAGMAQAAaQAAAAlXAgAAjAAAAIwAAAABjgEAAGgAAAD//wAAAAAAAAAAACJAAAABqP3//2z+//8BAAAAAAAAAAAAIkABjwEAAGkAAAAJWQIAAIkAAACJAAAAAZEBAABoAAAA//8AAAAAAAAAAAAiQAAAAab9//9s/v//AQAAAAAAAAAAACJAAZIBAABpAAAACVsCAAB3AAAAdwAAAAeVAQAAAAEAAACAAAAABApJbmtQb2ludFYxAgAAAAlcAgAACV0CAAAJXgIAAAlfAgAACWACAAAJYQIAAAliAgAACWMCAAAJZAIAAAllAgAACWYCAAAJZwIAAAloAgAACWkCAAAJagIAAAlrAgAACWwCAAAJbQIAAAluAgAACW8CAAAJcAIAAAlxAgAACXICAAAJcwIAAAl0AgAACXUCAAAJdgIAAAl3AgAACXgCAAAJeQIAAAl6AgAACXsCAAAJfAIAAAl9AgAACX4CAAAJfwIAAAmAAgAACYECAAAJggIAAAmDAgAACYQCAAAJhQIAAAmGAgAACYcCAAAJiAIAAAmJAgAACYoCAAAJiwIAAAmMAgAACY0CAAAJjgIAAAmPAgAACZACAAAJkQIAAAmSAgAACZMCAAAJlAIAAAmVAgAACZYCAAAJlwIAAAmYAgAACZkCAAAJmgIAAAmbAgAACZwCAAANPweXAQAAAAEAAABAAAAABApJbmtQb2ludFYxAgAAAAmdAgAACZ4CAAAJnwIAAAmgAgAACaECAAAJogIAAAmjAgAACaQCAAAJpQIAAAmmAgAACacCAAAJqAIAAAmpAgAACaoCAAAJqwIAAAmsAgAACa0CAAAJrgIAAAmvAgAACbACAAAJsQIAAAmyAgAACbMCAAAJtAIAAAm1AgAACbYCAAAJtwIAAAm4AgAACbkCAAAJugIAAAm7AgAACbwCAAAJvQIAAAm+AgAACb8CAAAJwAIAAAnBAgAACcICAAAJwwIAAAnEAgAACcUCAAAJxgIAAAnHAgAACcgCAAAJyQIAAAnKAgAACcsCAAANEQeZAQAAAAEAAABAAAAABApJbmtQb2ludFYxAgAAAAnMAgAACc0CAAAJzgIAAAnPAgAACdACAAAJ0QIAAAnSAgAACdMCAAAJ1AIAAAnVAgAACdYCAAAJ1wIAAAnYAgAACdkCAAAJ2gIAAAnbAgAACdwCAAAJ3QIAAAneAgAACd8CAAAJ4AIAAAnhAgAACeICAAAJ4wIAAAnkAgAACeUCAAAJ5gIAAAnnAgAACegCAAAJ6QIAAAnqAgAACesCAAAJ7AIAAAntAgAACe4CAAAJ7wIAAAnwAgAACfECAAAJ8gIAAAnzAgAACfQCAAAJ9QIAAAn2AgAACfcCAAAJ+AIAAAn5AgAACfoCAAAJ+wIAAAn8AgAACf0CAAAJ/gIAAAn/AgAACQADAAAJAQMAAAkCAwAADQkHmwEAAAABAAAAIAAAAAQKSW5rUG9pbnRWMQIAAAAJAwMAAAkEAwAACQUDAAAJBgMAAAkHAwAACQgDAAAJCQMAAAkKAwAACQsDAAAJDAMAAAkNAwAACQ4DAAAJDwMAAAkQAwAACREDAAAJEgMAAAkTAwAACRQDAAAJFQMAAAkWAwAACRcDAAAJGAMAAAkZAwAACRoDAAAJGwMAAAkcAwAACR0DAAAJHgMAAAkfAwAACSADAAAJIQMAAAoHnQEAAAABAAAAgAAAAAQKSW5rUG9pbnRWMQIAAAAJIgMAAAkjAwAACSQDAAAJJQMAAAkmAwAACScDAAAJKAMAAAkpAwAACSoDAAAJKwMAAAksAwAACS0DAAAJLgMAAAkvAwAACTADAAAJMQMAAAkyAwAACTMDAAAJNAMAAAk1AwAACTYDAAAJNwMAAAk4AwAACTkDAAAJOgMAAAk7AwAACTwDAAAJPQMAAAk+AwAACT8DAAAJQAMAAAlBAwAACUIDAAAJQwMAAAlEAwAACUUDAAAJRgMAAAlHAwAACUgDAAAJSQMAAAlKAwAACUsDAAAJTAMAAAlNAwAACU4DAAAJTwMAAAlQAwAACVEDAAAJUgMAAAlTAwAACVQDAAAJVQMAAAlWAwAACVcDAAAJWAMAAAlZAwAACVoDAAAJWwMAAAlcAwAACV0DAAAJXgMAAAlfAwAACWADAAAJYQMAAAliAwAACWMDAAAJZAMAAAllAwAACWYDAAAJZwMAAAloAwAACWkDAAAJagMAAAlrAwAACWwDAAAJbQMAAAluAwAACW8DAAAJcAMAAAlxAwAACXIDAAANLwefAQAAAAEAAABAAAAABApJbmtQb2ludFYxAgAAAAlzAwAACXQDAAAJdQMAAAl2AwAACXcDAAAJeAMAAAl5AwAACXoDAAAJewMAAAl8AwAACX0DAAAJfgMAAAl/AwAACYADAAAJgQMAAAmCAwAACYMDAAAJhAMAAAmFAwAACYYDAAAJhwMAAAmIAwAACYkDAAAJigMAAAmLAwAACYwDAAAJjQMAAAmOAwAACY8DAAAJkAMAAAmRAwAACZIDAAAJkwMAAAmUAwAACZUDAAAJlgMAAAmXAwAACZgDAAAJmQMAAAmaAwAACZsDAAAJnAMAAAmdAwAACZ4DAAAJnwMAAAmgAwAACaEDAAAJogMAAAmjAwAACaQDAAAJpQMAAA0NB6EBAAAAAQAAAEAAAAAECklua1BvaW50VjECAAAACaYDAAAJpwMAAAmoAwAACakDAAAJqgMAAAmrAwAACawDAAAJrQMAAAmuAwAACa8DAAAJsAMAAAmxAwAACbIDAAAJswMAAAm0AwAACbUDAAAJtgMAAAm3AwAACbgDAAAJuQMAAAm6AwAACbsDAAAJvAMAAAm9AwAACb4DAAAJvwMAAAnAAwAACcEDAAAJwgMAAAnDAwAACcQDAAAJxQMAAAnGAwAACccDAAAJyAMAAAnJAwAACcoDAAAJywMAAAnMAwAACc0DAAAJzgMAAAnPAwAACdADAAAJ0QMAAAnSAwAACdMDAAAJ1AMAAAnVAwAACdYDAAAJ1wMAAAnYAwAACdkDAAAJ2gMAAAnbAwAACdwDAAAJ3QMAAAneAwAADQcHowEAAAABAAAAEAAAAAQKSW5rUG9pbnRWMQIAAAAJ3wMAAAngAwAACeEDAAAJ4gMAAAnjAwAACeQDAAAJ5QMAAAnmAwAACecDAAAJ6AMAAAnpAwAACeoDAAAJ6wMAAAnsAwAADQIHpQEAAAABAAAAgAAAAAQKSW5rUG9pbnRWMQIAAAAJ7QMAAAnuAwAACe8DAAAJ8AMAAAnxAwAACfIDAAAJ8wMAAAn0AwAACfUDAAAJ9gMAAAn3AwAACfgDAAAJ+QMAAAn6AwAACfsDAAAJ/AMAAAn9AwAACf4DAAAJ/wMAAAkABAAACQEEAAAJAgQAAAkDBAAACQQEAAAJBQQAAAkGBAAACQcEAAAJCAQAAAkJBAAACQoEAAAJCwQAAAkMBAAACQ0EAAAJDgQAAAkPBAAACRAEAAAJEQQAAAkSBAAACRMEAAAJFAQAAAkVBAAACRYEAAAJFwQAAAkYBAAACRkEAAAJGgQAAAkbBAAACRwEAAAJHQQAAAkeBAAACR8EAAAJIAQAAAkhBAAACSIEAAAJIwQAAAkkBAAACSUEAAAJJgQAAAknBAAACSgEAAAJKQQAAAkqBAAACSsEAAAJLAQAAAktBAAACS4EAAAJLwQAAAkwBAAACTEEAAAJMgQAAAkzBAAACTQEAAAJNQQAAAk2BAAADTYHpwEAAAABAAAAgAAAAAQKSW5rUG9pbnRWMQIAAAAJNwQAAAk4BAAACTkEAAAJOgQAAAk7BAAACTwEAAAJPQQAAAk+BAAACT8EAAAJQAQAAAlBBAAACUIEAAAJQwQAAAlEBAAACUUEAAAJRgQAAAlHBAAACUgEAAAJSQQAAAlKBAAACUsEAAAJTAQAAAlNBAAACU4EAAAJTwQAAAlQBAAACVEEAAAJUgQAAAlTBAAACVQEAAAJVQQAAAlWBAAACVcEAAAJWAQAAAlZBAAACVoEAAAJWwQAAAlcBAAACV0EAAAJXgQAAAlfBAAACWAEAAAJYQQAAAliBAAACWMEAAAJZAQAAAllBAAACWYEAAAJZwQAAAloBAAACWkEAAAJagQAAAlrBAAACWwEAAAJbQQAAAluBAAACW8EAAAJcAQAAAlxBAAACXIEAAAJcwQAAAl0BAAACXUEAAAJdgQAAAl3BAAACXgEAAAJeQQAAAl6BAAACXsEAAAJfAQAAAl9BAAACX4EAAAJfwQAAAmABAAACYEEAAAJggQAAA00B6kBAAAAAQAAAIAAAAAECklua1BvaW50VjECAAAACYMEAAAJhAQAAAmFBAAACYYEAAAJhwQAAAmIBAAACYkEAAAJigQAAAmLBAAACYwEAAAJjQQAAAmOBAAACY8EAAAJkAQAAAmRBAAACZIEAAAJkwQAAAmUBAAACZUEAAAJlgQAAAmXBAAACZgEAAAJmQQAAAmaBAAACZsEAAAJnAQAAAmdBAAACZ4EAAAJnwQAAAmgBAAACaEEAAAJogQAAAmjBAAACaQEAAAJpQQAAAmmBAAACacEAAAJqAQAAAmpBAAACaoEAAAJqwQAAAmsBAAACa0EAAAJrgQAAAmvBAAACbAEAAAJsQQAAAmyBAAACbMEAAAJtAQAAAm1BAAACbYEAAAJtwQAAAm4BAAACbkEAAAJugQAAAm7BAAACbwEAAAJvQQAAAm+BAAACb8EAAAJwAQAAAnBBAAACcIEAAAJwwQAAAnEBAAACcUEAAAJxgQAAAnHBAAACcgEAAAJyQQAAAnKBAAACcsEAAAJzAQAAAnNBAAADTUHqwEAAAABAAAAgAAAAAQKSW5rUG9pbnRWMQIAAAAJzgQAAAnPBAAACdAEAAAJ0QQAAAnSBAAACdMEAAAJ1AQAAAnVBAAACdYEAAAJ1wQAAAnYBAAACdkEAAAJ2gQAAAnbBAAACdwEAAAJ3QQAAAneBAAACd8EAAAJ4AQAAAnhBAAACeIEAAAJ4wQAAAnkBAAACeUEAAAJ5gQAAAnnBAAACegEAAAJ6QQAAAnqBAAACesEAAAJ7AQAAAntBAAACe4EAAAJ7wQAAAnwBAAACfEEAAAJ8gQAAAnzBAAACfQEAAAJ9QQAAAn2BAAACfcEAAAJ+AQAAAn5BAAACfoEAAAJ+wQAAAn8BAAACf0EAAAJ/gQAAAn/BAAACQAFAAAJAQUAAAkCBQAACQMFAAAJBAUAAAkFBQAACQYFAAAJBwUAAAkIBQAACQkFAAAJCgUAAAkLBQAACQwFAAAJDQUAAAkOBQAACQ8FAAAJEAUAAAkRBQAACRIFAAAJEwUAAAkUBQAACRUFAAANOAetAQAAAAEAAACAAAAABApJbmtQb2ludFYxAgAAAAkWBQAACRcFAAAJGAUAAAkZBQAACRoFAAAJGwUAAAkcBQAACR0FAAAJHgUAAAkfBQAACSAFAAAJIQUAAAkiBQAACSMFAAAJJAUAAAklBQAACSYFAAAJJwUAAAkoBQAACSkFAAAJKgUAAAkrBQAACSwFAAAJLQUAAAkuBQAACS8FAAAJMAUAAAkxBQAACTIFAAAJMwUAAAk0BQAACTUFAAAJNgUAAAk3BQAACTgFAAAJOQUAAAk6BQAACTsFAAAJPAUAAAk9BQAACT4FAAAJPwUAAAlABQAACUEFAAAJQgUAAAlDBQAACUQFAAAJRQUAAAlGBQAACUcFAAAJSAUAAAlJBQAACUoFAAAJSwUAAAlMBQAACU0FAAAJTgUAAAlPBQAACVAFAAAJUQUAAAlSBQAACVMFAAAJVAUAAAlVBQAACVYFAAAJVwUAAAlYBQAACVkFAAAJWgUAAAlbBQAACVwFAAAJXQUAAAleBQAACV8FAAAJYAUAAA01B68BAAAAAQAAAIAAAAAECklua1BvaW50VjECAAAACWEFAAAJYgUAAAljBQAACWQFAAAJZQUAAAlmBQAACWcFAAAJaAUAAAlpBQAACWoFAAAJawUAAAlsBQAACW0FAAAJbgUAAAlvBQAACXAFAAAJcQUAAAlyBQAACXMFAAAJdAUAAAl1BQAACXYFAAAJdwUAAAl4BQAACXkFAAAJegUAAAl7BQAACXwFAAAJfQUAAAl+BQAACX8FAAAJgAUAAAmBBQAACYIFAAAJgwUAAAmEBQAACYUFAAAJhgUAAAmHBQAACYgFAAAJiQUAAAmKBQAACYsFAAAJjAUAAAmNBQAACY4FAAAJjwUAAAmQBQAACZEFAAAJkgUAAAmTBQAACZQFAAAJlQUAAAmWBQAACZcFAAAJmAUAAAmZBQAACZoFAAAJmwUAAAmcBQAACZ0FAAAJngUAAAmfBQAACaAFAAAJoQUAAAmiBQAACaMFAAAJpAUAAAmlBQAACaYFAAAJpwUAAA05B7EBAAAAAQAAAEAAAAAECklua1BvaW50VjECAAAACagFAAAJqQUAAAmqBQAACasFAAAJrAUAAAmtBQAACa4FAAAJrwUAAAmwBQAACbEFAAAJsgUAAAmzBQAACbQFAAAJtQUAAAm2BQAACbcFAAAJuAUAAAm5BQAACboFAAAJuwUAAAm8BQAACb0FAAAJvgUAAAm/BQAACcAFAAAJwQUAAAnCBQAACcMFAAAJxAUAAAnFBQAACcYFAAAJxwUAAAnIBQAACckFAAAJygUAAAnLBQAACcwFAAAJzQUAAAnOBQAACc8FAAAJ0AUAAAnRBQAACdIFAAAJ0wUAAAnUBQAACdUFAAAJ1gUAAAnXBQAACdgFAAAJ2QUAAAnaBQAACdsFAAAJ3AUAAAndBQAACd4FAAAJ3wUAAAngBQAACeEFAAAJ4gUAAAnjBQAACeQFAAAJ5QUAAA0CB7MBAAAAAQAAAIAAAAAECklua1BvaW50VjECAAAACeYFAAAJ5wUAAAnoBQAACekFAAAJ6gUAAAnrBQAACewFAAAJ7QUAAAnuBQAACe8FAAAJ8AUAAAnxBQAACfIFAAAJ8wUAAAn0BQAACfUFAAAJ9gUAAAn3BQAACfgFAAAJ+QUAAAn6BQAACfsFAAAJ/AUAAAn9BQAACf4FAAAJ/wUAAAkABgAACQEGAAAJAgYAAAkDBgAACQQGAAAJBQYAAAkGBgAACQcGAAAJCAYAAAkJBgAACQoGAAAJCwYAAAkMBgAACQ0GAAAJDgYAAAkPBgAACRAGAAAJEQYAAAkSBgAACRMGAAAJFAYAAAkVBgAACRYGAAAJFwYAAAkYBgAACRkGAAAJGgYAAAkbBgAACRwGAAAJHQYAAAkeBgAACR8GAAAJIAYAAAkhBgAACSIGAAAJIwYAAAkkBgAACSUGAAAJJgYAAAknBgAACSgGAAAJKQYAAAkqBgAACSsGAAAJLAYAAAktBgAACS4GAAAJLwYAAAkwBgAACTEGAAAJMgYAAA0zB7UBAAAAAQAAAIAAAAAECklua1BvaW50VjECAAAACTMGAAAJNAYAAAk1BgAACTYGAAAJNwYAAAk4BgAACTkGAAAJOgYAAAk7BgAACTwGAAAJPQYAAAk+BgAACT8GAAAJQAYAAAlBBgAACUIGAAAJQwYAAAlEBgAACUUGAAAJRgYAAAlHBgAACUgGAAAJSQYAAAlKBgAACUsGAAAJTAYAAAlNBgAACU4GAAAJTwYAAAlQBgAACVEGAAAJUgYAAAlTBgAACVQGAAAJVQYAAAlWBgAACVcGAAAJWAYAAAlZBgAACVoGAAAJWwYAAAlcBgAACV0GAAAJXgYAAAlfBgAACWAGAAAJYQYAAAliBgAACWMGAAAJZAYAAAllBgAACWYGAAAJZwYAAAloBgAACWkGAAAJagYAAAlrBgAACWwGAAAJbQYAAAluBgAACW8GAAAJcAYAAAlxBgAACXIGAAAJcwYAAAl0BgAACXUGAAAJdgYAAAl3BgAACXgGAAAJeQYAAAl6BgAACXsGAAAJfAYAAAl9BgAACX4GAAAJfwYAAAmABgAACYEGAAAJggYAAAmDBgAACYQGAAAJhQYAAAmGBgAACYcGAAAJiAYAAAmJBgAACYoGAAAJiwYAAA0nB7cBAAAAAQAAAEAAAAAECklua1BvaW50VjECAAAACYwGAAAJjQYAAAmOBgAACY8GAAAJkAYAAAmRBgAACZIGAAAJkwYAAAmUBgAACZUGAAAJlgYAAAmXBgAACZgGAAAJmQYAAAmaBgAACZsGAAAJnAYAAAmdBgAACZ4GAAAJnwYAAAmgBgAACaEGAAAJogYAAAmjBgAACaQGAAAJpQYAAAmmBgAACacGAAAJqAYAAAmpBgAACaoGAAAJqwYAAAmsBgAACa0GAAAJrgYAAAmvBgAACbAGAAAJsQYAAAmyBgAACbMGAAAJtAYAAAm1BgAACbYGAAAJtwYAAAm4BgAACbkGAAAJugYAAAm7BgAADRAHuQEAAAABAAAAAAEAAAQKSW5rUG9pbnRWMQIAAAAJvAYAAAm9BgAACb4GAAAJvwYAAAnABgAACcEGAAAJwgYAAAnDBgAACcQGAAAJxQYAAAnGBgAACccGAAAJyAYAAAnJBgAACcoGAAAJywYAAAnMBgAACc0GAAAJzgYAAAnPBgAACdAGAAAJ0QYAAAnSBgAACdMGAAAJ1AYAAAnVBgAACdYGAAAJ1wYAAAnYBgAACdkGAAAJ2gYAAAnbBgAACdwGAAAJ3QYAAAneBgAACd8GAAAJ4AYAAAnhBgAACeIGAAAJ4wYAAAnkBgAACeUGAAAJ5gYAAAnnBgAACegGAAAJ6QYAAAnqBgAACesGAAAJ7AYAAAntBgAACe4GAAAJ7wYAAAnwBgAACfEGAAAJ8gYAAAnzBgAACfQGAAAJ9QYAAAn2BgAACfcGAAAJ+AYAAAn5BgAACfoGAAAJ+wYAAAn8BgAACf0GAAAJ/gYAAAn/BgAACQAHAAAJAQcAAAkCBwAACQMHAAAJBAcAAAkFBwAACQYHAAAJBwcAAAkIBwAACQkHAAAJCgcAAAkLBwAACQwHAAAJDQcAAAkOBwAACQ8HAAAJEAcAAAkRBwAACRIHAAAJEwcAAAkUBwAACRUHAAAJFgcAAAkXBwAACRgHAAAJGQcAAAkaBwAACRsHAAAJHAcAAAkdBwAACR4HAAAJHwcAAAkgBwAACSEHAAAJIgcAAAkjBwAACSQHAAAJJQcAAAkmBwAACScHAAAJKAcAAAkpBwAACSoHAAAJKwcAAAksBwAACS0HAAAJLgcAAAkvBwAACTAHAAAJMQcAAAkyBwAACTMHAAAJNAcAAAk1BwAACTYHAAAJNwcAAAk4BwAACTkHAAAJOgcAAAk7BwAACTwHAAAJPQcAAAk+BwAACT8HAAAJQAcAAAlBBwAACUIHAAAJQwcAAAlEBwAACUUHAAAJRgcAAAlHBwAACUgHAAAJSQcAAAlKBwAACUsHAAAJTAcAAAlNBwAACU4HAAAJTwcAAAlQBwAACVEHAAAJUgcAAAlTBwAACVQHAAAJVQcAAAlWBwAACVcHAAAJWAcAAAlZBwAACVoHAAAJWwcAAAlcBwAACV0HAAAJXgcAAAlfBwAACWAHAAAJYQcAAAliBwAACWMHAAAJZAcAAAllBwAACWYHAAAJZwcAAAloBwAACWkHAAAJagcAAAlrBwAACWwHAAAJbQcAAAluBwAACW8HAAAJcAcAAAlxBwAACXIHAAAJcwcAAAl0BwAACXUHAAAJdgcAAAl3BwAADUQHuwEAAAABAAAAIAAAAAQKSW5rUG9pbnRWMQIAAAAJeAcAAAl5BwAACXoHAAAJewcAAAl8BwAACX0HAAAJfgcAAAl/BwAACYAHAAAJgQcAAAmCBwAACYMHAAAJhAcAAAmFBwAACYYHAAAJhwcAAAmIBwAACYkHAAAJigcAAAmLBwAACYwHAAAJjQcAAAmOBwAACY8HAAAJkAcAAAmRBwAACZIHAAAJkwcAAAmUBwAADQMHvQEAAAABAAAAIAAAAAQKSW5rUG9pbnRWMQIAAAAJlQcAAAmWBwAACZcHAAAJmAcAAAmZBwAACZoHAAAJmwcAAAmcBwAACZ0HAAAJngcAAAmfBwAACaAHAAAJoQcAAAmiBwAACaMHAAAJpAcAAAmlBwAACaYHAAAJpwcAAAmoBwAACakHAAANCwe/AQAAAAEAAABAAAAABApJbmtQb2ludFYxAgAAAAmqBwAACasHAAAJrAcAAAmtBwAACa4HAAAJrwcAAAmwBwAACbEHAAAJsgcAAAmzBwAACbQHAAAJtQcAAAm2BwAACbcHAAAJuAcAAAm5BwAACboHAAAJuwcAAAm8BwAACb0HAAAJvgcAAAm/BwAACcAHAAAJwQcAAAnCBwAACcMHAAAJxAcAAAnFBwAACcYHAAAJxwcAAAnIBwAACckHAAAJygcAAAnLBwAACcwHAAAJzQcAAAnOBwAADRsHwQEAAAABAAAAIAAAAAQKSW5rUG9pbnRWMQIAAAAJzwcAAAnQBwAACdEHAAAJ0gcAAAnTBwAACdQHAAAJ1QcAAAnWBwAACdcHAAAJ2AcAAAnZBwAACdoHAAAJ2wcAAAncBwAACd0HAAAJ3gcAAAnfBwAACeAHAAAJ4QcAAAniBwAACeMHAAAJ5AcAAA0KB8MBAAAAAQAAAEAAAAAECklua1BvaW50VjECAAAACeUHAAAJ5gcAAAnnBwAACegHAAAJ6QcAAAnqBwAACesHAAAJ7AcAAAntBwAACe4HAAAJ7wcAAAnwBwAACfEHAAAJ8gcAAAnzBwAACfQHAAAJ9QcAAAn2BwAACfcHAAAJ+AcAAAn5BwAACfoHAAAJ+wcAAAn8BwAACf0HAAAJ/gcAAAn/BwAACQAIAAAJAQgAAAkCCAAACQMIAAAJBAgAAAkFCAAACQYIAAAJBwgAAAkICAAACQkIAAAJCggAAAkLCAAACQwIAAAJDQgAAAkOCAAACQ8IAAAJEAgAAAkRCAAACRIIAAAJEwgAAAkUCAAACRUIAAAJFggAAA0OB8UBAAAAAQAAAEAAAAAECklua1BvaW50VjECAAAACRcIAAAJGAgAAAkZCAAACRoIAAAJGwgAAAkcCAAACR0IAAAJHggAAAkfCAAACSAIAAAJIQgAAAkiCAAACSMIAAAJJAgAAAklCAAACSYIAAAJJwgAAAkoCAAACSkIAAAJKggAAAkrCAAACSwIAAAJLQgAAAkuCAAACS8IAAAJMAgAAAkxCAAACTIIAAAJMwgAAAk0CAAACTUIAAAJNggAAAk3CAAACTgIAAAJOQgAAAk6CAAACTsIAAAJPAgAAAk9CAAACT4IAAAJPwgAAAlACAAACUEIAAAJQggAAAlDCAAACUQIAAAJRQgAAAlGCAAACUcIAAAJSAgAAAlJCAAACUoIAAANDAfHAQAAAAEAAAAgAAAABApJbmtQb2ludFYxAgAAAAlLCAAACUwIAAAJTQgAAAlOCAAACU8IAAAJUAgAAAlRCAAACVIIAAAJUwgAAAlUCAAACVUIAAAJVggAAAlXCAAACVgIAAAJWQgAAAlaCAAACVsIAAAJXAgAAAldCAAACV4IAAAJXwgAAAlgCAAACWEIAAANCQfJAQAAAAEAAAAgAAAABApJbmtQb2ludFYxAgAAAAliCAAACWMIAAAJZAgAAAllCAAACWYIAAAJZwgAAAloCAAACWkIAAAJaggAAAlrCAAACWwIAAAJbQgAAAluCAAACW8IAAAJcAgAAAlxCAAACXIIAAAJcwgAAAl0CAAACXUIAAAJdggAAAl3CAAADQoHywEAAAABAAAAgAAAAAQKSW5rUG9pbnRWMQIAAAAJeAgAAAl5CAAACXoIAAAJewgAAAl8CAAACX0IAAAJfggAAAl/CAAACYAIAAAJgQgAAAmCCAAACYMIAAAJhAgAAAmFCAAACYYIAAAJhwgAAAmICAAACYkIAAAJiggAAAmLCAAACYwIAAAJjQgAAAmOCAAACY8IAAAJkAgAAAmRCAAACZIIAAAJkwgAAAmUCAAACZUIAAAJlggAAAmXCAAACZgIAAAJmQgAAAmaCAAACZsIAAAJnAgAAAmdCAAACZ4IAAAJnwgAAAmgCAAACaEIAAAJoggAAAmjCAAACaQIAAAJpQgAAAmmCAAACacIAAAJqAgAAAmpCAAACaoIAAAJqwgAAAmsCAAACa0IAAAJrggAAAmvCAAACbAIAAAJsQgAAAmyCAAACbMIAAAJtAgAAAm1CAAACbYIAAAJtwgAAAm4CAAACbkIAAAJuggAAAm7CAAADTwHzQEAAAABAAAAgAAAAAQKSW5rUG9pbnRWMQIAAAAJvAgAAAm9CAAACb4IAAAJvwgAAAnACAAACcEIAAAJwggAAAnDCAAACcQIAAAJxQgAAAnGCAAACccIAAAJyAgAAAnJCAAACcoIAAAJywgAAAnMCAAACc0IAAAJzggAAAnPCAAACdAIAAAJ0QgAAAnSCAAACdMIAAAJ1AgAAAnVCAAACdYIAAAJ1wgAAAnYCAAACdkIAAAJ2ggAAAnbCAAACdwIAAAJ3QgAAAneCAAACd8IAAAJ4AgAAAnhCAAACeIIAAAJ4wgAAAnkCAAACeUIAAAJ5ggAAAnnCAAACegIAAAJ6QgAAAnqCAAACesIAAAJ7AgAAAntCAAACe4IAAAJ7wgAAAnwCAAACfEIAAAJ8ggAAAnzCAAACfQIAAAJ9QgAAAn2CAAACfcIAAAJ+AgAAAn5CAAACfoIAAAJ+wgAAAn8CAAACf0IAAAJ/ggAAAn/CAAACQAJAAAJAQkAAAkCCQAACQMJAAAJBAkAAAkFCQAACQYJAAAJBwkAAAkICQAACQkJAAAJCgkAAAkLCQAACQwJAAAJDQkAAAkOCQAACQ8JAAAJEAkAAAkRCQAACRIJAAAJEwkAAAkUCQAACRUJAAAJFgkAAAkXCQAACRgJAAAJGQkAAAkaCQAACRsJAAANIAfPAQAAAAEAAAAAAQAABApJbmtQb2ludFYxAgAAAAkcCQAACR0JAAAJHgkAAAkfCQAACSAJAAAJIQkAAAkiCQAACSMJAAAJJAkAAAklCQAACSYJAAAJJwkAAAkoCQAACSkJAAAJKgkAAAkrCQAACSwJAAAJLQkAAAkuCQAACS8JAAAJMAkAAAkxCQAACTIJAAAJMwkAAAk0CQAACTUJAAAJNgkAAAk3CQAACTgJAAAJOQkAAAk6CQAACTsJAAAJPAkAAAk9CQAACT4JAAAJPwkAAAlACQAACUEJAAAJQgkAAAlDCQAACUQJAAAJRQkAAAlGCQAACUcJAAAJSAkAAAlJCQAACUoJAAAJSwkAAAlMCQAACU0JAAAJTgkAAAlPCQAACVAJAAAJUQkAAAlSCQAACVMJAAAJVAkAAAlVCQAACVYJAAAJVwkAAAlYCQAACVkJAAAJWgkAAAlbCQAACVwJAAAJXQkAAAleCQAACV8JAAAJYAkAAAlhCQAACWIJAAAJYwkAAAlkCQAACWUJAAAJZgkAAAlnCQAACWgJAAAJaQkAAAlqCQAACWsJAAAJbAkAAAltCQAACW4JAAAJbwkAAAlwCQAACXEJAAAJcgkAAAlzCQAACXQJAAAJdQkAAAl2CQAACXcJAAAJeAkAAAl5CQAACXoJAAAJewkAAAl8CQAACX0JAAAJfgkAAAl/CQAACYAJAAAJgQkAAAmCCQAACYMJAAAJhAkAAAmFCQAACYYJAAAJhwkAAAmICQAACYkJAAAJigkAAAmLCQAACYwJAAAJjQkAAAmOCQAACY8JAAAJkAkAAAmRCQAACZIJAAAJkwkAAAmUCQAACZUJAAAJlgkAAAmXCQAACZgJAAAJmQkAAAmaCQAACZsJAAAJnAkAAAmdCQAACZ4JAAAJnwkAAAmgCQAACaEJAAAJogkAAAmjCQAACaQJAAAJpQkAAAmmCQAACacJAAAJqAkAAAmpCQAACaoJAAAJqwkAAAmsCQAACa0JAAAJrgkAAAmvCQAACbAJAAAJsQkAAAmyCQAACbMJAAAJtAkAAAm1CQAACbYJAAAJtwkAAAm4CQAACbkJAAAJugkAAAm7CQAACbwJAAAJvQkAAAm+CQAACb8JAAAJwAkAAAnBCQAACcIJAAAJwwkAAAnECQAACcUJAAAJxgkAAAnHCQAACcgJAAAJyQkAAAnKCQAACcsJAAAJzAkAAAnNCQAACc4JAAAJzwkAAAnQCQAACdEJAAAJ0gkAAAnTCQAACdQJAAAJ1QkAAAnWCQAACdcJAAAJ2AkAAAnZCQAACdoJAAAJ2wkAAAncCQAACd0JAAAJ3gkAAAnfCQAACeAJAAAJ4QkAAAniCQAACeMJAAAJ5AkAAAnlCQAACeYJAAAJ5wkAAAnoCQAACekJAAANMgfRAQAAAAEAAACAAAAABApJbmtQb2ludFYxAgAAAAnqCQAACesJAAAJ7AkAAAntCQAACe4JAAAJ7wkAAAnwCQAACfEJAAAJ8gkAAAnzCQAACfQJAAAJ9QkAAAn2CQAACfcJAAAJ+AkAAAn5CQAACfoJAAAJ+wkAAAn8CQAACf0JAAAJ/gkAAAn/CQAACQAKAAAJAQoAAAkCCgAACQMKAAAJBAoAAAkFCgAACQYKAAAJBwoAAAkICgAACQkKAAAJCgoAAAkLCgAACQwKAAAJDQoAAAkOCgAACQ8KAAAJEAoAAAkRCgAACRIKAAAJEwoAAAkUCgAACRUKAAAJFgoAAAkXCgAACRgKAAAJGQoAAAkaCgAACRsKAAAJHAoAAAkdCgAACR4KAAAJHwoAAAkgCgAACSEKAAAJIgoAAAkjCgAACSQKAAAJJQoAAAkmCgAACScKAAAJKAoAAAkpCgAACSoKAAAJKwoAAAksCgAACS0KAAAJLgoAAAkvCgAACTAKAAAJMQoAAAkyCgAACTMKAAAJNAoAAAk1CgAACTYKAAAJNwoAAAk4CgAACTkKAAAJOgoAAAk7CgAACTwKAAAJPQoAAAk+CgAACT8KAAAJQAoAAAlBCgAACUIKAAAJQwoAAAlECgAACUUKAAAJRgoAAAlHCgAACUgKAAAJSQoAAAlKCgAACUsKAAAJTAoAAAlNCgAACU4KAAAJTwoAAAlQCgAACVEKAAAJUgoAAAlTCgAACVQKAAAJVQoAAAlWCgAACVcKAAAJWAoAAAlZCgAACVoKAAAJWwoAAAlcCgAACV0KAAAJXgoAAAlfCgAACWAKAAAJYQoAAA0IB9MBAAAAAQAAACAAAAAECklua1BvaW50VjECAAAACWIKAAAJYwoAAAlkCgAACWUKAAAJZgoAAAlnCgAACWgKAAAJaQoAAAlqCgAACWsKAAAJbAoAAAltCgAACW4KAAAJbwoAAAlwCgAACXEKAAAJcgoAAAlzCgAACXQKAAAJdQoAAAl2CgAACXcKAAAJeAoAAAl5CgAACXoKAAAJewoAAAl8CgAACX0KAAAJfgoAAAl/CgAACYAKAAAJgQoAAAfVAQAAAAEAAAAgAAAABApJbmtQb2ludFYxAgAAAAmCCgAACYMKAAAJhAoAAAmFCgAACYYKAAAJhwoAAAmICgAACYkKAAAJigoAAAmLCgAACYwKAAAJjQoAAAmOCgAACY8KAAAJkAoAAAmRCgAACZIKAAAJkwoAAAmUCgAACZUKAAAJlgoAAAmXCgAACZgKAAAJmQoAAAmaCgAADQcH1wEAAAABAAAAgAAAAAQKSW5rUG9pbnRWMQIAAAAJmwoAAAmcCgAACZ0KAAAJngoAAAmfCgAACaAKAAAJoQoAAAmiCgAACaMKAAAJpAoAAAmlCgAACaYKAAAJpwoAAAmoCgAACakKAAAJqgoAAAmrCgAACawKAAAJrQoAAAmuCgAACa8KAAAJsAoAAAmxCgAACbIKAAAJswoAAAm0CgAACbUKAAAJtgoAAAm3CgAACbgKAAAJuQoAAAm6CgAACbsKAAAJvAoAAAm9CgAACb4KAAAJvwoAAAnACgAACcEKAAAJwgoAAAnDCgAACcQKAAAJxQoAAAnGCgAACccKAAAJyAoAAAnJCgAACcoKAAAJywoAAAnMCgAACc0KAAAJzgoAAAnPCgAACdAKAAAJ0QoAAAnSCgAACdMKAAAJ1AoAAAnVCgAACdYKAAAJ1woAAAnYCgAACdkKAAAJ2goAAAnbCgAADT8H2QEAAAABAAAAQAAAAAQKSW5rUG9pbnRWMQIAAAAJ3AoAAAndCgAACd4KAAAJ3woAAAngCgAACeEKAAAJ4goAAAnjCgAACeQKAAAJ5QoAAAnmCgAACecKAAAJ6AoAAAnpCgAACeoKAAAJ6woAAAnsCgAACe0KAAAJ7goAAAnvCgAACfAKAAAJ8QoAAAnyCgAACfMKAAAJ9AoAAAn1CgAACfYKAAAJ9woAAAn4CgAACfkKAAAJ+goAAAn7CgAACfwKAAAJ/QoAAAn+CgAACf8KAAAJAAsAAAkBCwAACQILAAAJAwsAAAkECwAADRcH2wEAAAABAAAAIAAAAAQKSW5rUG9pbnRWMQIAAAAJBQsAAAkGCwAACQcLAAAJCAsAAAkJCwAACQoLAAAJCwsAAAkMCwAACQ0LAAAJDgsAAAkPCwAACRALAAAJEQsAAAkSCwAACRMLAAAJFAsAAAkVCwAACRYLAAAJFwsAAAkYCwAACRkLAAAJGgsAAAkbCwAACRwLAAAJHQsAAAkeCwAACR8LAAAJIAsAAAkhCwAACSILAAAJIwsAAAoH3QEAAAABAAAACAAAAAQKSW5rUG9pbnRWMQIAAAAJJAsAAAklCwAACSYLAAAJJwsAAAkoCwAACSkLAAANAgffAQAAAAEAAAAAAQAABApJbmtQb2ludFYxAgAAAAkqCwAACSsLAAAJLAsAAAktCwAACS4LAAAJLwsAAAkwCwAACTELAAAJMgsAAAkzCwAACTQLAAAJNQsAAAk2CwAACTcLAAAJOAsAAAk5CwAACToLAAAJOwsAAAk8CwAACT0LAAAJPgsAAAk/CwAACUALAAAJQQsAAAlCCwAACUMLAAAJRAsAAAlFCwAACUYLAAAJRwsAAAlICwAACUkLAAAJSgsAAAlLCwAACUwLAAAJTQsAAAlOCwAACU8LAAAJUAsAAAlRCwAACVILAAAJUwsAAAlUCwAACVULAAAJVgsAAAlXCwAACVgLAAAJWQsAAAlaCwAACVsLAAAJXAsAAAldCwAACV4LAAAJXwsAAAlgCwAACWELAAAJYgsAAAljCwAACWQLAAAJZQsAAAlmCwAACWcLAAAJaAsAAAlpCwAACWoLAAAJawsAAAlsCwAACW0LAAAJbgsAAAlvCwAACXALAAAJcQsAAAlyCwAACXMLAAAJdAsAAAl1CwAACXYLAAAJdwsAAAl4CwAACXkLAAAJegsAAAl7CwAACXwLAAAJfQsAAAl+CwAACX8LAAAJgAsAAAmBCwAACYILAAAJgwsAAAmECwAACYULAAAJhgsAAAmHCwAACYgLAAAJiQsAAAmKCwAACYsLAAAJjAsAAAmNCwAACY4LAAAJjwsAAAmQCwAACZELAAAJkgsAAAmTCwAACZQLAAAJlQsAAAmWCwAACZcLAAAJmAsAAAmZCwAACZoLAAAJmwsAAAmcCwAACZ0LAAAJngsAAAmfCwAACaALAAAJoQsAAAmiCwAACaMLAAAJpAsAAAmlCwAACaYLAAAJpwsAAAmoCwAACakLAAAJqgsAAAmrCwAACawLAAAJrQsAAAmuCwAACa8LAAAJsAsAAAmxCwAACbILAAAJswsAAAm0CwAACbULAAAJtgsAAAm3CwAACbgLAAAJuQsAAAm6CwAACbsLAAAJvAsAAAm9CwAACb4LAAAJvwsAAAnACwAACcELAAAJwgsAAAnDCwAACcQLAAAJxQsAAAnGCwAACccLAAAJyAsAAAnJCwAACcoLAAAJywsAAAnMCwAACc0LAAAJzgsAAAnPCwAACdALAAAJ0QsAAAnSCwAACdMLAAAJ1AsAAAnVCwAACdYLAAAJ1wsAAAnYCwAACdkLAAAJ2gsAAAnbCwAACdwLAAAJ3QsAAAneCwAACd8LAAAJ4AsAAAnhCwAACeILAAAJ4wsAAAnkCwAACeULAAAJ5gsAAAnnCwAACegLAAAJ6QsAAAnqCwAACesLAAAJ7AsAAAntCwAACe4LAAAJ7wsAAAnwCwAACfELAAAJ8gsAAAnzCwAACfQLAAAJ9QsAAAn2CwAACfcLAAAJ+AsAAAn5CwAACfoLAAAJ+wsAAAn8CwAACf0LAAAJ/gsAAAn/CwAACQAMAAAJAQwAAAkCDAAACQMMAAAJBAwAAAkFDAAACQYMAAAJBwwAAAkIDAAACQkMAAAJCgwAAAkLDAAACQwMAAAJDQwAAAkODAAACQ8MAAAJEAwAAAkRDAAACRIMAAAJEwwAAAkUDAAACRUMAAAJFgwAAAkXDAAACRgMAAAJGQwAAAkaDAAACRsMAAAJHAwAAAkdDAAACR4MAAAJHwwAAAkgDAAACSEMAAAJIgwAAAkjDAAACSQMAAANBQfhAQAAAAEAAAAAAQAABApJbmtQb2ludFYxAgAAAAklDAAACSYMAAAJJwwAAAkoDAAACSkMAAAJKgwAAAkrDAAACSwMAAAJLQwAAAkuDAAACS8MAAAJMAwAAAkxDAAACTIMAAAJMwwAAAk0DAAACTUMAAAJNgwAAAk3DAAACTgMAAAJOQwAAAk6DAAACTsMAAAJPAwAAAk9DAAACT4MAAAJPwwAAAlADAAACUEMAAAJQgwAAAlDDAAACUQMAAAJRQwAAAlGDAAACUcMAAAJSAwAAAlJDAAACUoMAAAJSwwAAAlMDAAACU0MAAAJTgwAAAlPDAAACVAMAAAJUQwAAAlSDAAACVMMAAAJVAwAAAlVDAAACVYMAAAJVwwAAAlYDAAACVkMAAAJWgwAAAlbDAAACVwMAAAJXQwAAAleDAAACV8MAAAJYAwAAAlhDAAACWIMAAAJYwwAAAlkDAAACWUMAAAJZgwAAAlnDAAACWgMAAAJaQwAAAlqDAAACWsMAAAJbAwAAAltDAAACW4MAAAJbwwAAAlwDAAACXEMAAAJcgwAAAlzDAAACXQMAAAJdQwAAAl2DAAACXcMAAAJeAwAAAl5DAAACXoMAAAJewwAAAl8DAAACX0MAAAJfgwAAAl/DAAACYAMAAAJgQwAAAmCDAAACYMMAAAJhAwAAAmFDAAACYYMAAAJhwwAAAmIDAAACYkMAAAJigwAAAmLDAAACYwMAAAJjQwAAAmODAAACY8MAAAJkAwAAAmRDAAACZIMAAAJkwwAAAmUDAAACZUMAAAJlgwAAAmXDAAACZgMAAAJmQwAAAmaDAAACZsMAAAJnAwAAAmdDAAACZ4MAAAJnwwAAAmgDAAACaEMAAAJogwAAAmjDAAACaQMAAAJpQwAAAmmDAAACacMAAAJqAwAAAmpDAAACaoMAAAJqwwAAAmsDAAACa0MAAAJrgwAAAmvDAAACbAMAAAJsQwAAAmyDAAACbMMAAAJtAwAAAm1DAAACbYMAAAJtwwAAAm4DAAACbkMAAAJugwAAAm7DAAACbwMAAAJvQwAAAm+DAAACb8MAAAJwAwAAAnBDAAACcIMAAAJwwwAAAnEDAAACcUMAAAJxgwAAAnHDAAACcgMAAAJyQwAAAnKDAAACcsMAAAJzAwAAAnNDAAACc4MAAAJzwwAAAnQDAAACdEMAAAJ0gwAAAnTDAAACdQMAAAJ1QwAAAnWDAAACdcMAAAJ2AwAAAnZDAAACdoMAAAJ2wwAAAncDAAACd0MAAAJ3gwAAAnfDAAACeAMAAAJ4QwAAAniDAAACeMMAAAJ5AwAAAnlDAAACeYMAAAJ5wwAAAnoDAAACekMAAAJ6gwAAAnrDAAACewMAAAJ7QwAAAnuDAAACe8MAAAJ8AwAAAnxDAAADTMH4wEAAAABAAAAgAAAAAQKSW5rUG9pbnRWMQIAAAAJ8gwAAAnzDAAACfQMAAAJ9QwAAAn2DAAACfcMAAAJ+AwAAAn5DAAACfoMAAAJ+wwAAAn8DAAACf0MAAAJ/gwAAAn/DAAACQANAAAJAQ0AAAkCDQAACQMNAAAJBA0AAAkFDQAACQYNAAAJBw0AAAkIDQAACQkNAAAJCg0AAAkLDQAACQwNAAAJDQ0AAAkODQAACQ8NAAAJEA0AAAkRDQAACRINAAAJEw0AAAkUDQAACRUNAAAJFg0AAAkXDQAACRgNAAAJGQ0AAAkaDQAACRsNAAAJHA0AAAkdDQAACR4NAAAJHw0AAAkgDQAACSENAAAJIg0AAAkjDQAACSQNAAAJJQ0AAAkmDQAACScNAAAJKA0AAAkpDQAACSoNAAAJKw0AAAksDQAACS0NAAAJLg0AAAkvDQAACTANAAAJMQ0AAAkyDQAACTMNAAAJNA0AAAk1DQAACTYNAAAJNw0AAA06B+UBAAAAAQAAACAAAAAECklua1BvaW50VjECAAAACTgNAAAJOQ0AAAk6DQAACTsNAAAJPA0AAAk9DQAACT4NAAAJPw0AAAlADQAACUENAAAJQg0AAAlDDQAACUQNAAAJRQ0AAAlGDQAACUcNAAAJSA0AAAlJDQAACUoNAAANDQfnAQAAAAEAAABAAAAABApJbmtQb2ludFYxAgAAAAlLDQAACUwNAAAJTQ0AAAlODQAACU8NAAAJUA0AAAlRDQAACVINAAAJUw0AAAlUDQAACVUNAAAJVg0AAAlXDQAACVgNAAAJWQ0AAAlaDQAACVsNAAAJXA0AAAldDQAACV4NAAAJXw0AAAlgDQAACWENAAAJYg0AAAljDQAACWQNAAAJZQ0AAAlmDQAACWcNAAAJaA0AAAlpDQAACWoNAAAJaw0AAAlsDQAACW0NAAAJbg0AAAlvDQAACXANAAAJcQ0AAAlyDQAACXMNAAAJdA0AAAl1DQAACXYNAAAJdw0AAAl4DQAACXkNAAAJeg0AAAl7DQAACXwNAAANDgfpAQAAAAEAAABAAAAABApJbmtQb2ludFYxAgAAAAl9DQAACX4NAAAJfw0AAAmADQAACYENAAAJgg0AAAmDDQAACYQNAAAJhQ0AAAmGDQAACYcNAAAJiA0AAAmJDQAACYoNAAAJiw0AAAmMDQAACY0NAAAJjg0AAAmPDQAACZANAAAJkQ0AAAmSDQAACZMNAAAJlA0AAAmVDQAACZYNAAAJlw0AAAmYDQAACZkNAAAJmg0AAAmbDQAACZwNAAAJnQ0AAAmeDQAADR4H6wEAAAABAAAAQAAAAAQKSW5rUG9pbnRWMQIAAAAJnw0AAAmgDQAACaENAAAJog0AAAmjDQAACaQNAAAJpQ0AAAmmDQAACacNAAAJqA0AAAmpDQAACaoNAAAJqw0AAAmsDQAACa0NAAAJrg0AAAmvDQAACbANAAAJsQ0AAAmyDQAACbMNAAAJtA0AAAm1DQAACbYNAAAJtw0AAAm4DQAACbkNAAAJug0AAAm7DQAACbwNAAAJvQ0AAAm+DQAACb8NAAAJwA0AAAnBDQAACcINAAAJww0AAAnEDQAACcUNAAAJxg0AAAnHDQAACcgNAAANFgftAQAAAAEAAAAgAAAABApJbmtQb2ludFYxAgAAAAnJDQAACcoNAAAJyw0AAAnMDQAACc0NAAAJzg0AAAnPDQAACdANAAAJ0Q0AAAnSDQAACdMNAAAJ1A0AAAnVDQAACdYNAAAJ1w0AAAnYDQAACdkNAAAJ2g0AAAnbDQAACdwNAAAJ3Q0AAAneDQAACd8NAAAJ4A0AAAnhDQAADQcH7wEAAAABAAAAQAAAAAQKSW5rUG9pbnRWMQIAAAAJ4g0AAAnjDQAACeQNAAAJ5Q0AAAnmDQAACecNAAAJ6A0AAAnpDQAACeoNAAAJ6w0AAAnsDQAACe0NAAAJ7g0AAAnvDQAACfANAAAJ8Q0AAAnyDQAACfMNAAAJ9A0AAAn1DQAACfYNAAAJ9w0AAAn4DQAACfkNAAAJ+g0AAAn7DQAACfwNAAAJ/Q0AAAn+DQAACf8NAAAJAA4AAAkBDgAACQIOAAAJAw4AAAkEDgAACQUOAAAJBg4AAAkHDgAACQgOAAAJCQ4AAAkKDgAACQsOAAAJDA4AAAkNDgAACQ4OAAAJDw4AAAkQDgAADREH8QEAAAABAAAAIAAAAAQKSW5rUG9pbnRWMQIAAAAJEQ4AAAkSDgAACRMOAAAJFA4AAAkVDgAACRYOAAAJFw4AAAkYDgAACRkOAAAJGg4AAAkbDgAACRwOAAAJHQ4AAAkeDgAACR8OAAAJIA4AAAkhDgAACSIOAAAJIw4AAAkkDgAACSUOAAAJJg4AAAknDgAADQkH8wEAAAABAAAAIAAAAAQKSW5rUG9pbnRWMQIAAAAJKA4AAAkpDgAACSoOAAAJKw4AAAksDgAACS0OAAAJLg4AAAkvDgAACTAOAAAJMQ4AAAkyDgAACTMOAAAJNA4AAAk1DgAACTYOAAAJNw4AAAk4DgAACTkOAAAJOg4AAAk7DgAACTwOAAAJPQ4AAAk+DgAACT8OAAAJQA4AAAlBDgAACUIOAAAJQw4AAAlEDgAACUUOAAAJRg4AAAoH9QEAAAABAAAAAAEAAAQKSW5rUG9pbnRWMQIAAAAJRw4AAAlIDgAACUkOAAAJSg4AAAlLDgAACUwOAAAJTQ4AAAlODgAACU8OAAAJUA4AAAlRDgAACVIOAAAJUw4AAAlUDgAACVUOAAAJVg4AAAlXDgAACVgOAAAJWQ4AAAlaDgAACVsOAAAJXA4AAAldDgAACV4OAAAJXw4AAAlgDgAACWEOAAAJYg4AAAljDgAACWQOAAAJZQ4AAAlmDgAACWcOAAAJaA4AAAlpDgAACWoOAAAJaw4AAAlsDgAACW0OAAAJbg4AAAlvDgAACXAOAAAJcQ4AAAlyDgAACXMOAAAJdA4AAAl1DgAACXYOAAAJdw4AAAl4DgAACXkOAAAJeg4AAAl7DgAACXwOAAAJfQ4AAAl+DgAACX8OAAAJgA4AAAmBDgAACYIOAAAJgw4AAAmEDgAACYUOAAAJhg4AAAmHDgAACYgOAAAJiQ4AAAmKDgAACYsOAAAJjA4AAAmNDgAACY4OAAAJjw4AAAmQDgAACZEOAAAJkg4AAAmTDgAACZQOAAAJlQ4AAAmWDgAACZcOAAAJmA4AAAmZDgAACZoOAAAJmw4AAAmcDgAACZ0OAAAJng4AAAmfDgAACaAOAAAJoQ4AAAmiDgAACaMOAAAJpA4AAAmlDgAACaYOAAAJpw4AAAmoDgAACakOAAAJqg4AAAmrDgAACawOAAAJrQ4AAAmuDgAACa8OAAAJsA4AAAmxDgAACbIOAAAJsw4AAAm0DgAACbUOAAAJtg4AAAm3DgAACbgOAAAJuQ4AAAm6DgAACbsOAAAJvA4AAAm9DgAACb4OAAAJvw4AAAnADgAACcEOAAAJwg4AAAnDDgAACcQOAAAJxQ4AAAnGDgAACccOAAAJyA4AAAnJDgAACcoOAAAJyw4AAAnMDgAACc0OAAAJzg4AAAnPDgAACdAOAAAJ0Q4AAAnSDgAACdMOAAAJ1A4AAAnVDgAACdYOAAAJ1w4AAAnYDgAACdkOAAAJ2g4AAAnbDgAACdwOAAAJ3Q4AAAneDgAACd8OAAAJ4A4AAAnhDgAACeIOAAAJ4w4AAAnkDgAACeUOAAAJ5g4AAA1gB/cBAAAAAQAAAAABAAAECklua1BvaW50VjECAAAACecOAAAJ6A4AAAnpDgAACeoOAAAJ6w4AAAnsDgAACe0OAAAJ7g4AAAnvDgAACfAOAAAJ8Q4AAAnyDgAACfMOAAAJ9A4AAAn1DgAACfYOAAAJ9w4AAAn4DgAACfkOAAAJ+g4AAAn7DgAACfwOAAAJ/Q4AAAn+DgAACf8OAAAJAA8AAAkBDwAACQIPAAAJAw8AAAkEDwAACQUPAAAJBg8AAAkHDwAACQgPAAAJCQ8AAAkKDwAACQsPAAAJDA8AAAkNDwAACQ4PAAAJDw8AAAkQDwAACREPAAAJEg8AAAkTDwAACRQPAAAJFQ8AAAkWDwAACRcPAAAJGA8AAAkZDwAACRoPAAAJGw8AAAkcDwAACR0PAAAJHg8AAAkfDwAACSAPAAAJIQ8AAAkiDwAACSMPAAAJJA8AAAklDwAACSYPAAAJJw8AAAkoDwAACSkPAAAJKg8AAAkrDwAACSwPAAAJLQ8AAAkuDwAACS8PAAAJMA8AAAkxDwAACTIPAAAJMw8AAAk0DwAACTUPAAAJNg8AAAk3DwAACTgPAAAJOQ8AAAk6DwAACTsPAAAJPA8AAAk9DwAACT4PAAAJPw8AAAlADwAACUEPAAAJQg8AAAlDDwAACUQPAAAJRQ8AAAlGDwAACUcPAAAJSA8AAAlJDwAACUoPAAAJSw8AAAlMDwAACU0PAAAJTg8AAAlPDwAACVAPAAAJUQ8AAAlSDwAACVMPAAAJVA8AAAlVDwAACVYPAAAJVw8AAAlYDwAACVkPAAAJWg8AAAlbDwAACVwPAAAJXQ8AAAleDwAACV8PAAAJYA8AAAlhDwAACWIPAAAJYw8AAAlkDwAACWUPAAAJZg8AAAlnDwAACWgPAAAJaQ8AAAlqDwAACWsPAAAJbA8AAAltDwAACW4PAAAJbw8AAAlwDwAACXEPAAAJcg8AAAlzDwAACXQPAAANcgf5AQAAAAEAAAAgAAAABApJbmtQb2ludFYxAgAAAAl1DwAACXYPAAAJdw8AAAl4DwAACXkPAAAJeg8AAAl7DwAACXwPAAAJfQ8AAAl+DwAACX8PAAAJgA8AAAmBDwAACYIPAAAJgw8AAAmEDwAACYUPAAANDwf7AQAAAAEAAABAAAAABApJbmtQb2ludFYxAgAAAAmGDwAACYcPAAAJiA8AAAmJDwAACYoPAAAJiw8AAAmMDwAACY0PAAAJjg8AAAmPDwAACZAPAAAJkQ8AAAmSDwAACZMPAAAJlA8AAAmVDwAACZYPAAAJlw8AAAmYDwAACZkPAAAJmg8AAAmbDwAACZwPAAAJnQ8AAAmeDwAACZ8PAAAJoA8AAAmhDwAACaIPAAAJow8AAAmkDwAACaUPAAAJpg8AAAmnDwAACagPAAAJqQ8AAAmqDwAACasPAAAJrA8AAAmtDwAACa4PAAAJrw8AAAmwDwAACbEPAAAJsg8AAAmzDwAACbQPAAAJtQ8AAAm2DwAACbcPAAAJuA8AAAm5DwAACboPAAAJuw8AAAm8DwAACb0PAAAJvg8AAAm/DwAACcAPAAAJwQ8AAA0EB/0BAAAAAQAAAIAAAAAECklua1BvaW50VjECAAAACcIPAAAJww8AAAnEDwAACcUPAAAJxg8AAAnHDwAACcgPAAAJyQ8AAAnKDwAACcsPAAAJzA8AAAnNDwAACc4PAAAJzw8AAAnQDwAACdEPAAAJ0g8AAAnTDwAACdQPAAAJ1Q8AAAnWDwAACdcPAAAJ2A8AAAnZDwAACdoPAAAJ2w8AAAncDwAACd0PAAAJ3g8AAAnfDwAACeAPAAAJ4Q8AAAniDwAACeMPAAAJ5A8AAAnlDwAACeYPAAAJ5w8AAAnoDwAACekPAAAJ6g8AAAnrDwAACewPAAAJ7Q8AAAnuDwAACe8PAAAJ8A8AAAnxDwAACfIPAAAJ8w8AAAn0DwAACfUPAAAJ9g8AAAn3DwAACfgPAAAJ+Q8AAAn6DwAACfsPAAAJ/A8AAAn9DwAACf4PAAAJ/w8AAAkAEAAACQEQAAAJAhAAAAkDEAAACQQQAAAJBRAAAAkGEAAACQcQAAAJCBAAAAkJEAAACQoQAAAJCxAAAAkMEAAACQ0QAAAJDhAAAAkPEAAACRAQAAAJERAAAAkSEAAACRMQAAAJFBAAAAkVEAAACRYQAAAJFxAAAAkYEAAACRkQAAAJGhAAAAkbEAAACRwQAAAJHRAAAAkeEAAACR8QAAAJIBAAAAkhEAAACSIQAAAJIxAAAA0eB/8BAAAAAQAAAIAAAAAECklua1BvaW50VjECAAAACSQQAAAJJRAAAAkmEAAACScQAAAJKBAAAAkpEAAACSoQAAAJKxAAAAksEAAACS0QAAAJLhAAAAkvEAAACTAQAAAJMRAAAAkyEAAACTMQAAAJNBAAAAk1EAAACTYQAAAJNxAAAAk4EAAACTkQAAAJOhAAAAk7EAAACTwQAAAJPRAAAAk+EAAACT8QAAAJQBAAAAlBEAAACUIQAAAJQxAAAAlEEAAACUUQAAAJRhAAAAlHEAAACUgQAAAJSRAAAAlKEAAACUsQAAAJTBAAAAlNEAAACU4QAAAJTxAAAAlQEAAACVEQAAAJUhAAAAlTEAAACVQQAAAJVRAAAAlWEAAACVcQAAAJWBAAAAlZEAAACVoQAAAJWxAAAAlcEAAACV0QAAAJXhAAAAlfEAAACWAQAAAJYRAAAAliEAAACWMQAAAJZBAAAAllEAAACWYQAAAJZxAAAAloEAAACWkQAAAJahAAAAlrEAAACWwQAAAJbRAAAAluEAAACW8QAAAJcBAAAAlxEAAACXIQAAAJcxAAAAl0EAAACXUQAAAJdhAAAAl3EAAACXgQAAAJeRAAAAl6EAAACXsQAAAJfBAAAAl9EAAADSYHAQIAAAABAAAAIAAAAAQKSW5rUG9pbnRWMQIAAAAJfhAAAAl/EAAACYAQAAAJgRAAAAmCEAAACYMQAAAJhBAAAAmFEAAACYYQAAAJhxAAAAmIEAAACYkQAAAJihAAAAmLEAAACYwQAAAJjRAAAAmOEAAACY8QAAAJkBAAAAmREAAADQwHAwIAAAABAAAAQAAAAAQKSW5rUG9pbnRWMQIAAAAJkhAAAAmTEAAACZQQAAAJlRAAAAmWEAAACZcQAAAJmBAAAAmZEAAACZoQAAAJmxAAAAmcEAAACZ0QAAAJnhAAAAmfEAAACaAQAAAJoRAAAAmiEAAACaMQAAAJpBAAAAmlEAAACaYQAAAJpxAAAAmoEAAACakQAAAJqhAAAAmrEAAACawQAAAJrRAAAAmuEAAACa8QAAAJsBAAAAmxEAAACbIQAAAJsxAAAAm0EAAACbUQAAAJthAAAAm3EAAACbgQAAAJuRAAAAm6EAAACbsQAAAJvBAAAAm9EAAACb4QAAAJvxAAAAnAEAAACcEQAAAJwhAAAAnDEAAACcQQAAANDQcFAgAAAAEAAACAAAAABApJbmtQb2ludFYxAgAAAAnFEAAACcYQAAAJxxAAAAnIEAAACckQAAAJyhAAAAnLEAAACcwQAAAJzRAAAAnOEAAACc8QAAAJ0BAAAAnREAAACdIQAAAJ0xAAAAnUEAAACdUQAAAJ1hAAAAnXEAAACdgQAAAJ2RAAAAnaEAAACdsQAAAJ3BAAAAndEAAACd4QAAAJ3xAAAAngEAAACeEQAAAJ4hAAAAnjEAAACeQQAAAJ5RAAAAnmEAAACecQAAAJ6BAAAAnpEAAACeoQAAAJ6xAAAAnsEAAACe0QAAAJ7hAAAAnvEAAACfAQAAAJ8RAAAAnyEAAACfMQAAAJ9BAAAAn1EAAACfYQAAAJ9xAAAAn4EAAACfkQAAAJ+hAAAAn7EAAACfwQAAAJ/RAAAAn+EAAACf8QAAAJABEAAAkBEQAACQIRAAAJAxEAAAkEEQAACQURAAAJBhEAAAkHEQAADT0HBwIAAAABAAAAIAAAAAQKSW5rUG9pbnRWMQIAAAAJCBEAAAkJEQAACQoRAAAJCxEAAAkMEQAACQ0RAAAJDhEAAAkPEQAACRARAAAJEREAAAkSEQAACRMRAAAJFBEAAAkVEQAACRYRAAAJFxEAAAkYEQAACRkRAAAJGhEAAAkbEQAACRwRAAAJHREAAAkeEQAACR8RAAAJIBEAAAkhEQAACSIRAAAJIxEAAAkkEQAACSURAAAJJhEAAAoHCQIAAAABAAAAAAEAAAQKSW5rUG9pbnRWMQIAAAAJJxEAAAkoEQAACSkRAAAJKhEAAAkrEQAACSwRAAAJLREAAAkuEQAACS8RAAAJMBEAAAkxEQAACTIRAAAJMxEAAAk0EQAACTURAAAJNhEAAAk3EQAACTgRAAAJOREAAAk6EQAACTsRAAAJPBEAAAk9EQAACT4RAAAJPxEAAAlAEQAACUERAAAJQhEAAAlDEQAACUQRAAAJRREAAAlGEQAACUcRAAAJSBEAAAlJEQAACUoRAAAJSxEAAAlMEQAACU0RAAAJThEAAAlPEQAACVARAAAJUREAAAlSEQAACVMRAAAJVBEAAAlVEQAACVYRAAAJVxEAAAlYEQAACVkRAAAJWhEAAAlbEQAACVwRAAAJXREAAAleEQAACV8RAAAJYBEAAAlhEQAACWIRAAAJYxEAAAlkEQAACWURAAAJZhEAAAlnEQAACWgRAAAJaREAAAlqEQAACWsRAAAJbBEAAAltEQAACW4RAAAJbxEAAAlwEQAACXERAAAJchEAAAlzEQAACXQRAAAJdREAAAl2EQAACXcRAAAJeBEAAAl5EQAACXoRAAAJexEAAAl8EQAACX0RAAAJfhEAAAl/EQAACYARAAAJgREAAAmCEQAACYMRAAAJhBEAAAmFEQAACYYRAAAJhxEAAAmIEQAACYkRAAAJihEAAAmLEQAACYwRAAAJjREAAAmOEQAACY8RAAAJkBEAAAmREQAACZIRAAAJkxEAAAmUEQAACZURAAAJlhEAAAmXEQAACZgRAAAJmREAAAmaEQAACZsRAAAJnBEAAAmdEQAACZ4RAAAJnxEAAAmgEQAACaERAAAJohEAAAmjEQAACaQRAAAJpREAAAmmEQAACacRAAAJqBEAAAmpEQAACaoRAAAJqxEAAAmsEQAACa0RAAAJrhEAAAmvEQAACbARAAAJsREAAAmyEQAACbMRAAAJtBEAAAm1EQAACbYRAAAJtxEAAAm4EQAACbkRAAAJuhEAAAm7EQAACbwRAAAJvREAAAm+EQAACb8RAAAJwBEAAAnBEQAACcIRAAAJwxEAAAnEEQAACcURAAAJxhEAAAnHEQAACcgRAAAJyREAAAnKEQAACcsRAAAJzBEAAAnNEQAACc4RAAAJzxEAAAnQEQAACdERAAAJ0hEAAAnTEQAACdQRAAAJ1REAAAnWEQAACdcRAAAJ2BEAAAnZEQAACdoRAAAJ2xEAAAncEQAADUoHCwIAAAABAAAAAAEAAAQKSW5rUG9pbnRWMQIAAAAJ3REAAAneEQAACd8RAAAJ4BEAAAnhEQAACeIRAAAJ4xEAAAnkEQAACeURAAAJ5hEAAAnnEQAACegRAAAJ6REAAAnqEQAACesRAAAJ7BEAAAntEQAACe4RAAAJ7xEAAAnwEQAACfERAAAJ8hEAAAnzEQAACfQRAAAJ9REAAAn2EQAACfcRAAAJ+BEAAAn5EQAACfoRAAAJ+xEAAAn8EQAACf0RAAAJ/hEAAAn/EQAACQASAAAJARIAAAkCEgAACQMSAAAJBBIAAAkFEgAACQYSAAAJBxIAAAkIEgAACQkSAAAJChIAAAkLEgAACQwSAAAJDRIAAAkOEgAACQ8SAAAJEBIAAAkREgAACRISAAAJExIAAAkUEgAACRUSAAAJFhIAAAkXEgAACRgSAAAJGRIAAAkaEgAACRsSAAAJHBIAAAkdEgAACR4SAAAJHxIAAAkgEgAACSESAAAJIhIAAAkjEgAACSQSAAAJJRIAAAkmEgAACScSAAAJKBIAAAkpEgAACSoSAAAJKxIAAAksEgAACS0SAAAJLhIAAAkvEgAACTASAAAJMRIAAAkyEgAACTMSAAAJNBIAAAk1EgAACTYSAAAJNxIAAAk4EgAACTkSAAAJOhIAAAk7EgAACTwSAAAJPRIAAAk+EgAACT8SAAAJQBIAAAlBEgAACUISAAAJQxIAAAlEEgAACUUSAAAJRhIAAAlHEgAACUgSAAAJSRIAAAlKEgAACUsSAAAJTBIAAAlNEgAACU4SAAAJTxIAAAlQEgAACVESAAAJUhIAAAlTEgAACVQSAAAJVRIAAAlWEgAACVcSAAAJWBIAAAlZEgAACVoSAAAJWxIAAAlcEgAACV0SAAAJXhIAAAlfEgAACWASAAAJYRIAAAliEgAACWMSAAAJZBIAAAllEgAACWYSAAAJZxIAAAloEgAACWkSAAAJahIAAAlrEgAACWwSAAAJbRIAAAluEgAACW8SAAAJcBIAAAlxEgAACXISAAAJcxIAAAl0EgAACXUSAAAJdhIAAAl3EgAACXgSAAAJeRIAAAl6EgAACXsSAAAJfBIAAAl9EgAACX4SAAAJfxIAAAmAEgAACYESAAAJghIAAAmDEgAACYQSAAAJhRIAAAmGEgAACYcSAAAJiBIAAAmJEgAACYoSAAAJixIAAAmMEgAACY0SAAAJjhIAAAmPEgAACZASAAAJkRIAAAmSEgAACZMSAAAJlBIAAAmVEgAACZYSAAAJlxIAAAmYEgAACZkSAAAJmhIAAAmbEgAACZwSAAAJnRIAAAmeEgAACZ8SAAAJoBIAAAmhEgAACaISAAAJoxIAAAmkEgAACaUSAAAJphIAAAmnEgAACagSAAAJqRIAAAmqEgAACasSAAAJrBIAAAmtEgAACa4SAAAJrxIAAAmwEgAACbESAAAJshIAAAmzEgAACbQSAAAJtRIAAAm2EgAACbcSAAANJQcNAgAAAAEAAAAgAAAABApJbmtQb2ludFYxAgAAAAm4EgAACbkSAAAJuhIAAAm7EgAACbwSAAAJvRIAAAm+EgAACb8SAAAJwBIAAAnBEgAACcISAAAJwxIAAAnEEgAACcUSAAAJxhIAAAnHEgAACcgSAAAJyRIAAAnKEgAACcsSAAAJzBIAAAnNEgAACc4SAAAJzxIAAAnQEgAACdESAAAJ0hIAAAnTEgAACdQSAAANAwcPAgAAAAEAAABAAAAABApJbmtQb2ludFYxAgAAAAnVEgAACdYSAAAJ1xIAAAnYEgAACdkSAAAJ2hIAAAnbEgAACdwSAAAJ3RIAAAneEgAACd8SAAAJ4BIAAAnhEgAACeISAAAJ4xIAAAnkEgAACeUSAAAJ5hIAAAnnEgAACegSAAAJ6RIAAAnqEgAACesSAAAJ7BIAAAntEgAACe4SAAAJ7xIAAAnwEgAACfESAAAJ8hIAAAnzEgAACfQSAAAJ9RIAAAn2EgAADR4HEQIAAAABAAAAIAAAAAQKSW5rUG9pbnRWMQIAAAAJ9xIAAAn4EgAACfkSAAAJ+hIAAAn7EgAACfwSAAAJ/RIAAAn+EgAACf8SAAAJABMAAAkBEwAACQITAAAJAxMAAAkEEwAACQUTAAAJBhMAAAkHEwAACQgTAAAJCRMAAAkKEwAADQwHEwIAAAABAAAAgAAAAAQKSW5rUG9pbnRWMQIAAAAJCxMAAAkMEwAACQ0TAAAJDhMAAAkPEwAACRATAAAJERMAAAkSEwAACRMTAAAJFBMAAAkVEwAACRYTAAAJFxMAAAkYEwAACRkTAAAJGhMAAAkbEwAACRwTAAAJHRMAAAkeEwAACR8TAAAJIBMAAAkhEwAACSITAAAJIxMAAAkkEwAACSUTAAAJJhMAAAknEwAACSgTAAAJKRMAAAkqEwAACSsTAAAJLBMAAAktEwAACS4TAAAJLxMAAAkwEwAACTETAAAJMhMAAAkzEwAACTQTAAAJNRMAAAk2EwAACTcTAAAJOBMAAAk5EwAACToTAAAJOxMAAAk8EwAACT0TAAAJPhMAAAk/EwAACUATAAAJQRMAAAlCEwAACUMTAAAJRBMAAAlFEwAACUYTAAAJRxMAAAlIEwAACUkTAAAJShMAAAlLEwAACUwTAAAJTRMAAAlOEwAACU8TAAAJUBMAAAlREwAACVITAAAJUxMAAAlUEwAACVUTAAAJVhMAAAlXEwAACVgTAAAJWRMAAAlaEwAACVsTAAAJXBMAAAldEwAACV4TAAAJXxMAAA0rBxUCAAAAAQAAAEAAAAAECklua1BvaW50VjECAAAACWATAAAJYRMAAAliEwAACWMTAAAJZBMAAAllEwAACWYTAAAJZxMAAAloEwAACWkTAAAJahMAAAlrEwAACWwTAAAJbRMAAAluEwAACW8TAAAJcBMAAAlxEwAACXITAAAJcxMAAAl0EwAACXUTAAAJdhMAAAl3EwAACXgTAAAJeRMAAAl6EwAACXsTAAAJfBMAAAl9EwAACX4TAAAJfxMAAAmAEwAACYETAAAJghMAAAmDEwAACYQTAAAJhRMAAAmGEwAACYcTAAAJiBMAAAmJEwAACYoTAAAJixMAAAmMEwAACY0TAAAJjhMAAAmPEwAADRAHFwIAAAABAAAAIAAAAAQKSW5rUG9pbnRWMQIAAAAJkBMAAAmREwAACZITAAAJkxMAAAmUEwAACZUTAAAJlhMAAAmXEwAACZgTAAAJmRMAAAmaEwAACZsTAAAJnBMAAAmdEwAACZ4TAAAJnxMAAAmgEwAACaETAAAJohMAAAmjEwAACaQTAAAJpRMAAA0KBxkCAAAAAQAAACAAAAAECklua1BvaW50VjECAAAACaYTAAAJpxMAAAmoEwAACakTAAAJqhMAAAmrEwAACawTAAAJrRMAAAmuEwAACa8TAAAJsBMAAAmxEwAACbITAAAJsxMAAAm0EwAACbUTAAAJthMAAAm3EwAACbgTAAAJuRMAAAm6EwAACbsTAAANCgcbAgAAAAEAAABAAAAABApJbmtQb2ludFYxAgAAAAm8EwAACb0TAAAJvhMAAAm/EwAACcATAAAJwRMAAAnCEwAACcMTAAAJxBMAAAnFEwAACcYTAAAJxxMAAAnIEwAACckTAAAJyhMAAAnLEwAACcwTAAAJzRMAAAnOEwAACc8TAAAJ0BMAAAnREwAACdITAAAJ0xMAAAnUEwAACdUTAAAJ1hMAAAnXEwAACdgTAAAJ2RMAAAnaEwAACdsTAAAJ3BMAAAndEwAACd4TAAAJ3xMAAAngEwAACeETAAAJ4hMAAA0ZBx0CAAAAAQAAACAAAAAECklua1BvaW50VjECAAAACeMTAAAJ5BMAAAnlEwAACeYTAAAJ5xMAAAnoEwAACekTAAAJ6hMAAAnrEwAACewTAAAJ7RMAAAnuEwAACe8TAAAJ8BMAAAnxEwAACfITAAAJ8xMAAAn0EwAACfUTAAANDQcfAgAAAAEAAABAAAAABApJbmtQb2ludFYxAgAAAAn2EwAACfcTAAAJ+BMAAAn5EwAACfoTAAAJ+xMAAAn8EwAACf0TAAAJ/hMAAAn/EwAACQAUAAAJARQAAAkCFAAACQMUAAAJBBQAAAkFFAAACQYUAAAJBxQAAAkIFAAACQkUAAAJChQAAAkLFAAACQwUAAAJDRQAAAkOFAAACQ8UAAAJEBQAAAkRFAAACRIUAAAJExQAAAkUFAAACRUUAAAJFhQAAAkXFAAACRgUAAAJGRQAAAkaFAAACRsUAAAJHBQAAAkdFAAACR4UAAAJHxQAAAkgFAAACSEUAAAJIhQAAAkjFAAACSQUAAAJJRQAAAkmFAAACScUAAAJKBQAAAkpFAAACSoUAAAJKxQAAA0KByECAAAAAQAAACAAAAAECklua1BvaW50VjECAAAACSwUAAAJLRQAAAkuFAAACS8UAAAJMBQAAAkxFAAACTIUAAAJMxQAAAk0FAAACTUUAAAJNhQAAAk3FAAACTgUAAAJORQAAAk6FAAACTsUAAAJPBQAAAk9FAAACT4UAAAJPxQAAAlAFAAADQsHIwIAAAABAAAAEAAAAAQKSW5rUG9pbnRWMQIAAAAJQRQAAAlCFAAACUMUAAAJRBQAAAlFFAAACUYUAAAJRxQAAAlIFAAACUkUAAANBwclAgAAAAEAAAAgAAAABApJbmtQb2ludFYxAgAAAAlKFAAACUsUAAAJTBQAAAlNFAAACU4UAAAJTxQAAAlQFAAACVEUAAAJUhQAAAlTFAAACVQUAAAJVRQAAAlWFAAACVcUAAAJWBQAAAlZFAAACVoUAAAJWxQAAA0OBycCAAAAAQAAACAAAAAECklua1BvaW50VjECAAAACVwUAAAJXRQAAAleFAAACV8UAAAJYBQAAAlhFAAACWIUAAAJYxQAAAlkFAAACWUUAAAJZhQAAAlnFAAACWgUAAAJaRQAAAlqFAAACWsUAAAJbBQAAAltFAAACW4UAAAJbxQAAAlwFAAADQsHKQIAAAABAAAAQAAAAAQKSW5rUG9pbnRWMQIAAAAJcRQAAAlyFAAACXMUAAAJdBQAAAl1FAAACXYUAAAJdxQAAAl4FAAACXkUAAAJehQAAAl7FAAACXwUAAAJfRQAAAl+FAAACX8UAAAJgBQAAAmBFAAACYIUAAAJgxQAAAmEFAAACYUUAAAJhhQAAAmHFAAACYgUAAAJiRQAAAmKFAAACYsUAAAJjBQAAAmNFAAACY4UAAAJjxQAAAmQFAAACZEUAAAJkhQAAAmTFAAACZQUAAAJlRQAAAmWFAAACZcUAAAJmBQAAAmZFAAACZoUAAANFgcrAgAAAAEAAACAAAAABApJbmtQb2ludFYxAgAAAAmbFAAACZwUAAAJnRQAAAmeFAAACZ8UAAAJoBQAAAmhFAAACaIUAAAJoxQAAAmkFAAACaUUAAAJphQAAAmnFAAACagUAAAJqRQAAAmqFAAACasUAAAJrBQAAAmtFAAACa4UAAAJrxQAAAmwFAAACbEUAAAJshQAAAmzFAAACbQUAAAJtRQAAAm2FAAACbcUAAAJuBQAAAm5FAAACboUAAAJuxQAAAm8FAAACb0UAAAJvhQAAAm/FAAACcAUAAAJwRQAAAnCFAAACcMUAAAJxBQAAAnFFAAACcYUAAAJxxQAAAnIFAAACckUAAAJyhQAAAnLFAAACcwUAAAJzRQAAAnOFAAACc8UAAAJ0BQAAAnRFAAACdIUAAAJ0xQAAAnUFAAACdUUAAAJ1hQAAAnXFAAACdgUAAAJ2RQAAAnaFAAACdsUAAAJ3BQAAAndFAAADT0HLQIAAAABAAAAIAAAAAQKSW5rUG9pbnRWMQIAAAAJ3hQAAAnfFAAACeAUAAAJ4RQAAAniFAAACeMUAAAJ5BQAAAnlFAAACeYUAAAJ5xQAAAnoFAAACekUAAAJ6hQAAAnrFAAACewUAAAJ7RQAAAnuFAAACe8UAAAJ8BQAAAnxFAAACfIUAAAJ8xQAAAn0FAAADQkHLwIAAAABAAAAgAAAAAQKSW5rUG9pbnRWMQIAAAAJ9RQAAAn2FAAACfcUAAAJ+BQAAAn5FAAACfoUAAAJ+xQAAAn8FAAACf0UAAAJ/hQAAAn/FAAACQAVAAAJARUAAAkCFQAACQMVAAAJBBUAAAkFFQAACQYVAAAJBxUAAAkIFQAACQkVAAAJChUAAAkLFQAACQwVAAAJDRUAAAkOFQAACQ8VAAAJEBUAAAkRFQAACRIVAAAJExUAAAkUFQAACRUVAAAJFhUAAAkXFQAACRgVAAAJGRUAAAkaFQAACRsVAAAJHBUAAAkdFQAACR4VAAAJHxUAAAkgFQAACSEVAAAJIhUAAAkjFQAACSQVAAAJJRUAAAkmFQAACScVAAAJKBUAAAkpFQAACSoVAAAJKxUAAAksFQAACS0VAAAJLhUAAAkvFQAACTAVAAAJMRUAAAkyFQAACTMVAAAJNBUAAAk1FQAACTYVAAAJNxUAAAk4FQAACTkVAAAJOhUAAAk7FQAACTwVAAAJPRUAAAk+FQAACT8VAAAJQBUAAAlBFQAACUIVAAANMgcxAgAAAAEAAAAAAQAABApJbmtQb2ludFYxAgAAAAlDFQAACUQVAAAJRRUAAAlGFQAACUcVAAAJSBUAAAlJFQAACUoVAAAJSxUAAAlMFQAACU0VAAAJThUAAAlPFQAACVAVAAAJURUAAAlSFQAACVMVAAAJVBUAAAlVFQAACVYVAAAJVxUAAAlYFQAACVkVAAAJWhUAAAlbFQAACVwVAAAJXRUAAAleFQAACV8VAAAJYBUAAAlhFQAACWIVAAAJYxUAAAlkFQAACWUVAAAJZhUAAAlnFQAACWgVAAAJaRUAAAlqFQAACWsVAAAJbBUAAAltFQAACW4VAAAJbxUAAAlwFQAACXEVAAAJchUAAAlzFQAACXQVAAAJdRUAAAl2FQAACXcVAAAJeBUAAAl5FQAACXoVAAAJexUAAAl8FQAACX0VAAAJfhUAAAl/FQAACYAVAAAJgRUAAAmCFQAACYMVAAAJhBUAAAmFFQAACYYVAAAJhxUAAAmIFQAACYkVAAAJihUAAAmLFQAACYwVAAAJjRUAAAmOFQAACY8VAAAJkBUAAAmRFQAACZIVAAAJkxUAAAmUFQAACZUVAAAJlhUAAAmXFQAACZgVAAAJmRUAAAmaFQAACZsVAAAJnBUAAAmdFQAACZ4VAAAJnxUAAAmgFQAACaEVAAAJohUAAAmjFQAACaQVAAAJpRUAAAmmFQAACacVAAAJqBUAAAmpFQAACaoVAAAJqxUAAAmsFQAACa0VAAAJrhUAAAmvFQAACbAVAAAJsRUAAAmyFQAACbMVAAAJtBUAAAm1FQAACbYVAAAJtxUAAAm4FQAACbkVAAAJuhUAAAm7FQAACbwVAAAJvRUAAAm+FQAACb8VAAAJwBUAAAnBFQAACcIVAAAJwxUAAAnEFQAACcUVAAAJxhUAAAnHFQAACcgVAAAJyRUAAAnKFQAACcsVAAAJzBUAAAnNFQAACc4VAAAJzxUAAAnQFQAACdEVAAAJ0hUAAAnTFQAACdQVAAAJ1RUAAAnWFQAACdcVAAAJ2BUAAAnZFQAACdoVAAAJ2xUAAAncFQAACd0VAAAJ3hUAAAnfFQAACeAVAAAJ4RUAAAniFQAACeMVAAAJ5BUAAAnlFQAACeYVAAAJ5xUAAAnoFQAACekVAAAJ6hUAAAnrFQAACewVAAAJ7RUAAAnuFQAACe8VAAAJ8BUAAAnxFQAACfIVAAAJ8xUAAAn0FQAACfUVAAAJ9hUAAAn3FQAACfgVAAAJ+RUAAAn6FQAACfsVAAAJ/BUAAAn9FQAADUUHMwIAAAABAAAAgAAAAAQKSW5rUG9pbnRWMQIAAAAJ/hUAAAn/FQAACQAWAAAJARYAAAkCFgAACQMWAAAJBBYAAAkFFgAACQYWAAAJBxYAAAkIFgAACQkWAAAJChYAAAkLFgAACQwWAAAJDRYAAAkOFgAACQ8WAAAJEBYAAAkRFgAACRIWAAAJExYAAAkUFgAACRUWAAAJFhYAAAkXFgAACRgWAAAJGRYAAAkaFgAACRsWAAAJHBYAAAkdFgAACR4WAAAJHxYAAAkgFgAACSEWAAAJIhYAAAkjFgAACSQWAAAJJRYAAAkmFgAACScWAAAJKBYAAAkpFgAACSoWAAAJKxYAAAksFgAACS0WAAAJLhYAAAkvFgAACTAWAAAJMRYAAAkyFgAACTMWAAAJNBYAAAk1FgAACTYWAAAJNxYAAAk4FgAACTkWAAAJOhYAAAk7FgAACTwWAAAJPRYAAAk+FgAACT8WAAAJQBYAAAlBFgAACUIWAAAJQxYAAAlEFgAACUUWAAAJRhYAAAlHFgAACUgWAAAJSRYAAAlKFgAACUsWAAAJTBYAAAlNFgAACU4WAAAJTxYAAAlQFgAACVEWAAAJUhYAAAlTFgAACVQWAAAJVRYAAAlWFgAACVcWAAAJWBYAAAlZFgAACVoWAAAJWxYAAAlcFgAACV0WAAAJXhYAAAlfFgAACWAWAAAJYRYAAAliFgAACWMWAAAJZBYAAAllFgAACWYWAAAJZxYAAAloFgAACWkWAAAJahYAAAlrFgAADRIHNQIAAAABAAAAIAAAAAQKSW5rUG9pbnRWMQIAAAAJbBYAAAltFgAACW4WAAAJbxYAAAlwFgAACXEWAAAJchYAAAlzFgAACXQWAAAJdRYAAAl2FgAACXcWAAAJeBYAAAl5FgAACXoWAAAJexYAAAl8FgAACX0WAAAJfhYAAAl/FgAACYAWAAAJgRYAAAmCFgAACYMWAAAJhBYAAAmFFgAACYYWAAAJhxYAAAmIFgAACYkWAAANAgc3AgAAAAEAAABAAAAABApJbmtQb2ludFYxAgAAAAmKFgAACYsWAAAJjBYAAAmNFgAACY4WAAAJjxYAAAmQFgAACZEWAAAJkhYAAAmTFgAACZQWAAAJlRYAAAmWFgAACZcWAAAJmBYAAAmZFgAACZoWAAAJmxYAAAmcFgAACZ0WAAAJnhYAAAmfFgAACaAWAAAJoRYAAAmiFgAACaMWAAAJpBYAAAmlFgAACaYWAAAJpxYAAAmoFgAACakWAAAJqhYAAAmrFgAACawWAAAJrRYAAAmuFgAACa8WAAAJsBYAAAmxFgAACbIWAAAJsxYAAAm0FgAACbUWAAAJthYAAAm3FgAACbgWAAAJuRYAAAm6FgAACbsWAAAJvBYAAAm9FgAACb4WAAAJvxYAAAnAFgAACcEWAAAJwhYAAAnDFgAACcQWAAAJxRYAAAnGFgAACccWAAAJyBYAAAnJFgAABzkCAAAAAQAAAAABAAAECklua1BvaW50VjECAAAACcoWAAAJyxYAAAnMFgAACc0WAAAJzhYAAAnPFgAACdAWAAAJ0RYAAAnSFgAACdMWAAAJ1BYAAAnVFgAACdYWAAAJ1xYAAAnYFgAACdkWAAAJ2hYAAAnbFgAACdwWAAAJ3RYAAAneFgAACd8WAAAJ4BYAAAnhFgAACeIWAAAJ4xYAAAnkFgAACeUWAAAJ5hYAAAnnFgAACegWAAAJ6RYAAAnqFgAACesWAAAJ7BYAAAntFgAACe4WAAAJ7xYAAAnwFgAACfEWAAAJ8hYAAAnzFgAACfQWAAAJ9RYAAAn2FgAACfcWAAAJ+BYAAAn5FgAACfoWAAAJ+xYAAAn8FgAACf0WAAAJ/hYAAAn/FgAACQAXAAAJARcAAAkCFwAACQMXAAAJBBcAAAkFFwAACQYXAAAJBxcAAAkIFwAACQkXAAAJChcAAAkLFwAACQwXAAAJDRcAAAkOFwAACQ8XAAAJEBcAAAkRFwAACRIXAAAJExcAAAkUFwAACRUXAAAJFhcAAAkXFwAACRgXAAAJGRcAAAkaFwAACRsXAAAJHBcAAAkdFwAACR4XAAAJHxcAAAkgFwAACSEXAAAJIhcAAAkjFwAACSQXAAAJJRcAAAkmFwAACScXAAAJKBcAAAkpFwAACSoXAAAJKxcAAAksFwAACS0XAAAJLhcAAAkvFwAACTAXAAAJMRcAAAkyFwAACTMXAAAJNBcAAAk1FwAACTYXAAAJNxcAAAk4FwAACTkXAAAJOhcAAAk7FwAACTwXAAAJPRcAAAk+FwAACT8XAAAJQBcAAAlBFwAACUIXAAAJQxcAAAlEFwAACUUXAAAJRhcAAAlHFwAACUgXAAAJSRcAAAlKFwAACUsXAAAJTBcAAAlNFwAACU4XAAAJTxcAAAlQFwAACVEXAAAJUhcAAAlTFwAACVQXAAAJVRcAAAlWFwAACVcXAAAJWBcAAAlZFwAACVoXAAAJWxcAAAlcFwAACV0XAAAJXhcAAAlfFwAACWAXAAANaQc7AgAAAAEAAABAAAAABApJbmtQb2ludFYxAgAAAAlhFwAACWIXAAAJYxcAAAlkFwAACWUXAAAJZhcAAAlnFwAACWgXAAAJaRcAAAlqFwAACWsXAAAJbBcAAAltFwAACW4XAAAJbxcAAAlwFwAACXEXAAAJchcAAAlzFwAACXQXAAAJdRcAAAl2FwAACXcXAAAJeBcAAAl5FwAACXoXAAAJexcAAAl8FwAACX0XAAAJfhcAAAl/FwAACYAXAAAJgRcAAAmCFwAACYMXAAAJhBcAAAmFFwAACYYXAAAJhxcAAAmIFwAACYkXAAAJihcAAAmLFwAACYwXAAAJjRcAAAmOFwAACY8XAAAJkBcAAAmRFwAACZIXAAAJkxcAAAmUFwAACZUXAAAJlhcAAAmXFwAACZgXAAAJmRcAAAmaFwAACZsXAAAJnBcAAAmdFwAADQMHPQIAAAABAAAAIAAAAAQKSW5rUG9pbnRWMQIAAAAJnhcAAAmfFwAACaAXAAAJoRcAAAmiFwAACaMXAAAJpBcAAAmlFwAACaYXAAAJpxcAAAmoFwAACakXAAAJqhcAAAmrFwAACawXAAAJrRcAAAmuFwAACa8XAAAJsBcAAAmxFwAACbIXAAAJsxcAAAm0FwAACbUXAAAJthcAAAm3FwAADQYHPwIAAAABAAAAIAAAAAQKSW5rUG9pbnRWMQIAAAAJuBcAAAm5FwAACboXAAAJuxcAAAm8FwAACb0XAAAJvhcAAAm/FwAACcAXAAAJwRcAAAnCFwAACcMXAAAJxBcAAAnFFwAACcYXAAAJxxcAAAnIFwAACckXAAAJyhcAAAnLFwAACcwXAAAJzRcAAAnOFwAACc8XAAAJ0BcAAAnRFwAACdIXAAANBQdBAgAAAAEAAACAAAAABApJbmtQb2ludFYxAgAAAAnTFwAACdQXAAAJ1RcAAAnWFwAACdcXAAAJ2BcAAAnZFwAACdoXAAAJ2xcAAAncFwAACd0XAAAJ3hcAAAnfFwAACeAXAAAJ4RcAAAniFwAACeMXAAAJ5BcAAAnlFwAACeYXAAAJ5xcAAAnoFwAACekXAAAJ6hcAAAnrFwAACewXAAAJ7RcAAAnuFwAACe8XAAAJ8BcAAAnxFwAACfIXAAAJ8xcAAAn0FwAACfUXAAAJ9hcAAAn3FwAACfgXAAAJ+RcAAAn6FwAACfsXAAAJ/BcAAAn9FwAACf4XAAAJ/xcAAAkAGAAACQEYAAAJAhgAAAkDGAAACQQYAAAJBRgAAAkGGAAACQcYAAAJCBgAAAkJGAAACQoYAAAJCxgAAAkMGAAACQ0YAAAJDhgAAAkPGAAACRAYAAAJERgAAAkSGAAACRMYAAAJFBgAAAkVGAAACRYYAAAJFxgAAAkYGAAACRkYAAAJGhgAAAkbGAAACRwYAAAJHRgAAAkeGAAACR8YAAAJIBgAAAkhGAAACSIYAAAJIxgAAAkkGAAACSUYAAAJJhgAAAknGAAACSgYAAAJKRgAAAkqGAAACSsYAAAJLBgAAAktGAAACS4YAAAJLxgAAAkwGAAACTEYAAAJMhgAAAkzGAAACTQYAAAJNRgAAAk2GAAACTcYAAAJOBgAAAk5GAAACToYAAAJOxgAAAk8GAAACT0YAAAJPhgAAAk/GAAACUAYAAANEgdDAgAAAAEAAAAgAAAABApJbmtQb2ludFYxAgAAAAlBGAAACUIYAAAJQxgAAAlEGAAACUUYAAAJRhgAAAlHGAAACUgYAAAJSRgAAAlKGAAACUsYAAAJTBgAAAlNGAAACU4YAAAJTxgAAAlQGAAACVEYAAAJUhgAAAlTGAAACVQYAAAJVRgAAAlWGAAACVcYAAAJWBgAAAlZGAAACVoYAAAJWxgAAA0FB0UCAAAAAQAAAEAAAAAECklua1BvaW50VjECAAAACVwYAAAJXRgAAAleGAAACV8YAAAJYBgAAAlhGAAACWIYAAAJYxgAAAlkGAAACWUYAAAJZhgAAAlnGAAACWgYAAAJaRgAAAlqGAAACWsYAAAJbBgAAAltGAAACW4YAAAJbxgAAAlwGAAACXEYAAAJchgAAAlzGAAACXQYAAAJdRgAAAl2GAAACXcYAAAJeBgAAAl5GAAACXoYAAAJexgAAAl8GAAACX0YAAAJfhgAAA0dB0cCAAAAAQAAAIAAAAAECklua1BvaW50VjECAAAACX8YAAAJgBgAAAmBGAAACYIYAAAJgxgAAAmEGAAACYUYAAAJhhgAAAmHGAAACYgYAAAJiRgAAAmKGAAACYsYAAAJjBgAAAmNGAAACY4YAAAJjxgAAAmQGAAACZEYAAAJkhgAAAmTGAAACZQYAAAJlRgAAAmWGAAACZcYAAAJmBgAAAmZGAAACZoYAAAJmxgAAAmcGAAACZ0YAAAJnhgAAAmfGAAACaAYAAAJoRgAAAmiGAAACaMYAAAJpBgAAAmlGAAACaYYAAAJpxgAAAmoGAAACakYAAAJqhgAAAmrGAAACawYAAAJrRgAAAmuGAAACa8YAAAJsBgAAAmxGAAACbIYAAAJsxgAAAm0GAAACbUYAAAJthgAAAm3GAAACbgYAAAJuRgAAAm6GAAACbsYAAAJvBgAAAm9GAAACb4YAAAJvxgAAAnAGAAACcEYAAAJwhgAAAnDGAAACcQYAAAJxRgAAAnGGAAACccYAAAJyBgAAAnJGAAACcoYAAAJyxgAAAnMGAAACc0YAAANMQdJAgAAAAEAAAAAAQAABApJbmtQb2ludFYxAgAAAAnOGAAACc8YAAAJ0BgAAAnRGAAACdIYAAAJ0xgAAAnUGAAACdUYAAAJ1hgAAAnXGAAACdgYAAAJ2RgAAAnaGAAACdsYAAAJ3BgAAAndGAAACd4YAAAJ3xgAAAngGAAACeEYAAAJ4hgAAAnjGAAACeQYAAAJ5RgAAAnmGAAACecYAAAJ6BgAAAnpGAAACeoYAAAJ6xgAAAnsGAAACe0YAAAJ7hgAAAnvGAAACfAYAAAJ8RgAAAnyGAAACfMYAAAJ9BgAAAn1GAAACfYYAAAJ9xgAAAn4GAAACfkYAAAJ+hgAAAn7GAAACfwYAAAJ/RgAAAn+GAAACf8YAAAJABkAAAkBGQAACQIZAAAJAxkAAAkEGQAACQUZAAAJBhkAAAkHGQAACQgZAAAJCRkAAAkKGQAACQsZAAAJDBkAAAkNGQAACQ4ZAAAJDxkAAAkQGQAACREZAAAJEhkAAAkTGQAACRQZAAAJFRkAAAkWGQAACRcZAAAJGBkAAAkZGQAACRoZAAAJGxkAAAkcGQAACR0ZAAAJHhkAAAkfGQAACSAZAAAJIRkAAAkiGQAACSMZAAAJJBkAAAklGQAACSYZAAAJJxkAAAkoGQAACSkZAAAJKhkAAAkrGQAACSwZAAAJLRkAAAkuGQAACS8ZAAAJMBkAAAkxGQAACTIZAAAJMxkAAAk0GQAACTUZAAAJNhkAAAk3GQAACTgZAAAJORkAAAk6GQAACTsZAAAJPBkAAAk9GQAACT4ZAAAJPxkAAAlAGQAACUEZAAAJQhkAAAlDGQAACUQZAAAJRRkAAAlGGQAACUcZAAAJSBkAAAlJGQAACUoZAAAJSxkAAAlMGQAACU0ZAAAJThkAAAlPGQAACVAZAAAJURkAAAlSGQAACVMZAAAJVBkAAAlVGQAACVYZAAAJVxkAAAlYGQAACVkZAAAJWhkAAAlbGQAACVwZAAAJXRkAAAleGQAACV8ZAAANbgdLAgAAAAEAAACAAAAABApJbmtQb2ludFYxAgAAAAlgGQAACWEZAAAJYhkAAAljGQAACWQZAAAJZRkAAAlmGQAACWcZAAAJaBkAAAlpGQAACWoZAAAJaxkAAAlsGQAACW0ZAAAJbhkAAAlvGQAACXAZAAAJcRkAAAlyGQAACXMZAAAJdBkAAAl1GQAACXYZAAAJdxkAAAl4GQAACXkZAAAJehkAAAl7GQAACXwZAAAJfRkAAAl+GQAACX8ZAAAJgBkAAAmBGQAACYIZAAAJgxkAAAmEGQAACYUZAAAJhhkAAAmHGQAACYgZAAAJiRkAAAmKGQAACYsZAAAJjBkAAAmNGQAACY4ZAAAJjxkAAAmQGQAACZEZAAAJkhkAAAmTGQAACZQZAAAJlRkAAAmWGQAACZcZAAAJmBkAAAmZGQAACZoZAAAJmxkAAAmcGQAACZ0ZAAAJnhkAAAmfGQAACaAZAAAJoRkAAAmiGQAACaMZAAAJpBkAAAmlGQAACaYZAAAJpxkAAAmoGQAACakZAAAJqhkAAAmrGQAACawZAAAJrRkAAAmuGQAACa8ZAAAJsBkAAAmxGQAACbIZAAAJsxkAAAm0GQAACbUZAAAJthkAAAm3GQAACbgZAAAJuRkAAAm6GQAACbsZAAAJvBkAAAm9GQAACb4ZAAAJvxkAAAnAGQAACcEZAAAJwhkAAAnDGQAACcQZAAAJxRkAAAnGGQAACccZAAAJyBkAAAnJGQAACcoZAAAJyxkAAAnMGQAACc0ZAAAJzhkAAAnPGQAACdAZAAAJ0RkAAAnSGQAACdMZAAANDAdNAgAAAAEAAAAAAQAABApJbmtQb2ludFYxAgAAAAnUGQAACdUZAAAJ1hkAAAnXGQAACdgZAAAJ2RkAAAnaGQAACdsZAAAJ3BkAAAndGQAACd4ZAAAJ3xkAAAngGQAACeEZAAAJ4hkAAAnjGQAACeQZAAAJ5RkAAAnmGQAACecZAAAJ6BkAAAnpGQAACeoZAAAJ6xkAAAnsGQAACe0ZAAAJ7hkAAAnvGQAACfAZAAAJ8RkAAAnyGQAACfMZAAAJ9BkAAAn1GQAACfYZAAAJ9xkAAAn4GQAACfkZAAAJ+hkAAAn7GQAACfwZAAAJ/RkAAAn+GQAACf8ZAAAJABoAAAkBGgAACQIaAAAJAxoAAAkEGgAACQUaAAAJBhoAAAkHGgAACQgaAAAJCRoAAAkKGgAACQsaAAAJDBoAAAkNGgAACQ4aAAAJDxoAAAkQGgAACREaAAAJEhoAAAkTGgAACRQaAAAJFRoAAAkWGgAACRcaAAAJGBoAAAkZGgAACRoaAAAJGxoAAAkcGgAACR0aAAAJHhoAAAkfGgAACSAaAAAJIRoAAAkiGgAACSMaAAAJJBoAAAklGgAACSYaAAAJJxoAAAkoGgAACSkaAAAJKhoAAAkrGgAACSwaAAAJLRoAAAkuGgAACS8aAAAJMBoAAAkxGgAACTIaAAAJMxoAAAk0GgAACTUaAAAJNhoAAAk3GgAACTgaAAAJORoAAAk6GgAACTsaAAAJPBoAAAk9GgAACT4aAAAJPxoAAAlAGgAACUEaAAAJQhoAAAlDGgAACUQaAAAJRRoAAAlGGgAACUcaAAAJSBoAAAlJGgAACUoaAAAJSxoAAAlMGgAACU0aAAAJThoAAAlPGgAACVAaAAAJURoAAAlSGgAACVMaAAAJVBoAAAlVGgAACVYaAAAJVxoAAAlYGgAACVkaAAAJWhoAAAlbGgAACVwaAAAJXRoAAAleGgAACV8aAAAJYBoAAAlhGgAACWIaAAAJYxoAAAlkGgAACWUaAAAJZhoAAAlnGgAACWgaAAAJaRoAAA1qB08CAAAAAQAAAEAAAAAECklua1BvaW50VjECAAAACWoaAAAJaxoAAAlsGgAACW0aAAAJbhoAAAlvGgAACXAaAAAJcRoAAAlyGgAACXMaAAAJdBoAAAl1GgAACXYaAAAJdxoAAAl4GgAACXkaAAAJehoAAAl7GgAACXwaAAAJfRoAAAl+GgAACX8aAAAJgBoAAAmBGgAACYIaAAAJgxoAAAmEGgAACYUaAAAJhhoAAAmHGgAACYgaAAAJiRoAAAmKGgAADR8HUQIAAAABAAAAgAAAAAQKSW5rUG9pbnRWMQIAAAAJixoAAAmMGgAACY0aAAAJjhoAAAmPGgAACZAaAAAJkRoAAAmSGgAACZMaAAAJlBoAAAmVGgAACZYaAAAJlxoAAAmYGgAACZkaAAAJmhoAAAmbGgAACZwaAAAJnRoAAAmeGgAACZ8aAAAJoBoAAAmhGgAACaIaAAAJoxoAAAmkGgAACaUaAAAJphoAAAmnGgAACagaAAAJqRoAAAmqGgAACasaAAAJrBoAAAmtGgAACa4aAAAJrxoAAAmwGgAACbEaAAAJshoAAAmzGgAACbQaAAAJtRoAAAm2GgAACbcaAAAJuBoAAAm5GgAACboaAAAJuxoAAAm8GgAACb0aAAAJvhoAAAm/GgAACcAaAAAJwRoAAAnCGgAACcMaAAAJxBoAAAnFGgAACcYaAAAJxxoAAAnIGgAACckaAAAJyhoAAAnLGgAACcwaAAAJzRoAAAnOGgAACc8aAAAJ0BoAAAnRGgAACdIaAAAJ0xoAAAnUGgAACdUaAAAJ1hoAAAnXGgAADTMHUwIAAAABAAAAAAEAAAQKSW5rUG9pbnRWMQIAAAAJ2BoAAAnZGgAACdoaAAAJ2xoAAAncGgAACd0aAAAJ3hoAAAnfGgAACeAaAAAJ4RoAAAniGgAACeMaAAAJ5BoAAAnlGgAACeYaAAAJ5xoAAAnoGgAACekaAAAJ6hoAAAnrGgAACewaAAAJ7RoAAAnuGgAACe8aAAAJ8BoAAAnxGgAACfIaAAAJ8xoAAAn0GgAACfUaAAAJ9hoAAAn3GgAACfgaAAAJ+RoAAAn6GgAACfsaAAAJ/BoAAAn9GgAACf4aAAAJ/xoAAAkAGwAACQEbAAAJAhsAAAkDGwAACQQbAAAJBRsAAAkGGwAACQcbAAAJCBsAAAkJGwAACQobAAAJCxsAAAkMGwAACQ0bAAAJDhsAAAkPGwAACRAbAAAJERsAAAkSGwAACRMbAAAJFBsAAAkVGwAACRYbAAAJFxsAAAkYGwAACRkbAAAJGhsAAAkbGwAACRwbAAAJHRsAAAkeGwAACR8bAAAJIBsAAAkhGwAACSIbAAAJIxsAAAkkGwAACSUbAAAJJhsAAAknGwAACSgbAAAJKRsAAAkqGwAACSsbAAAJLBsAAAktGwAACS4bAAAJLxsAAAkwGwAACTEbAAAJMhsAAAkzGwAACTQbAAAJNRsAAAk2GwAACTcbAAAJOBsAAAk5GwAACTobAAAJOxsAAAk8GwAACT0bAAAJPhsAAAk/GwAACUAbAAAJQRsAAAlCGwAACUMbAAAJRBsAAAlFGwAACUYbAAAJRxsAAAlIGwAACUkbAAAJShsAAAlLGwAACUwbAAAJTRsAAAlOGwAACU8bAAAJUBsAAAlRGwAACVIbAAAJUxsAAAlUGwAACVUbAAAJVhsAAAlXGwAACVgbAAAJWRsAAAlaGwAACVsbAAAJXBsAAAldGwAACV4bAAAJXxsAAAlgGwAACWEbAAAJYhsAAAljGwAACWQbAAAJZRsAAAlmGwAACWcbAAAJaBsAAAlpGwAACWobAAAJaxsAAAlsGwAACW0bAAAJbhsAAAlvGwAACXAbAAAJcRsAAAlyGwAACXMbAAAJdBsAAAl1GwAACXYbAAAJdxsAAAl4GwAACXkbAAAJehsAAAl7GwAADVwHVQIAAAABAAAAQAAAAAQKSW5rUG9pbnRWMQIAAAAJfBsAAAl9GwAACX4bAAAJfxsAAAmAGwAACYEbAAAJghsAAAmDGwAACYQbAAAJhRsAAAmGGwAACYcbAAAJiBsAAAmJGwAACYobAAAJixsAAAmMGwAACY0bAAAJjhsAAAmPGwAACZAbAAAJkRsAAAmSGwAACZMbAAAJlBsAAAmVGwAACZYbAAAJlxsAAAmYGwAACZkbAAAJmhsAAAmbGwAACZwbAAAJnRsAAAmeGwAACZ8bAAAJoBsAAAmhGwAACaIbAAAJoxsAAAmkGwAACaUbAAAJphsAAAmnGwAACagbAAAJqRsAAAmqGwAACasbAAANEAdXAgAAAAEAAAAAAQAABApJbmtQb2ludFYxAgAAAAmsGwAACa0bAAAJrhsAAAmvGwAACbAbAAAJsRsAAAmyGwAACbMbAAAJtBsAAAm1GwAACbYbAAAJtxsAAAm4GwAACbkbAAAJuhsAAAm7GwAACbwbAAAJvRsAAAm+GwAACb8bAAAJwBsAAAnBGwAACcIbAAAJwxsAAAnEGwAACcUbAAAJxhsAAAnHGwAACcgbAAAJyRsAAAnKGwAACcsbAAAJzBsAAAnNGwAACc4bAAAJzxsAAAnQGwAACdEbAAAJ0hsAAAnTGwAACdQbAAAJ1RsAAAnWGwAACdcbAAAJ2BsAAAnZGwAACdobAAAJ2xsAAAncGwAACd0bAAAJ3hsAAAnfGwAACeAbAAAJ4RsAAAniGwAACeMbAAAJ5BsAAAnlGwAACeYbAAAJ5xsAAAnoGwAACekbAAAJ6hsAAAnrGwAACewbAAAJ7RsAAAnuGwAACe8bAAAJ8BsAAAnxGwAACfIbAAAJ8xsAAAn0GwAACfUbAAAJ9hsAAAn3GwAACfgbAAAJ+RsAAAn6GwAACfsbAAAJ/BsAAAn9GwAACf4bAAAJ/xsAAAkAHAAACQEcAAAJAhwAAAkDHAAACQQcAAAJBRwAAAkGHAAACQccAAAJCBwAAAkJHAAACQocAAAJCxwAAAkMHAAACQ0cAAAJDhwAAAkPHAAACRAcAAAJERwAAAkSHAAACRMcAAAJFBwAAAkVHAAACRYcAAAJFxwAAAkYHAAACRkcAAAJGhwAAAkbHAAACRwcAAAJHRwAAAkeHAAACR8cAAAJIBwAAAkhHAAACSIcAAAJIxwAAAkkHAAACSUcAAAJJhwAAAknHAAACSgcAAAJKRwAAAkqHAAACSscAAAJLBwAAAktHAAACS4cAAAJLxwAAAkwHAAACTEcAAAJMhwAAAkzHAAACTQcAAAJNRwAAAk2HAAACTccAAANdAdZAgAAAAEAAAAAAQAABApJbmtQb2ludFYxAgAAAAk4HAAACTkcAAAJOhwAAAk7HAAACTwcAAAJPRwAAAk+HAAACT8cAAAJQBwAAAlBHAAACUIcAAAJQxwAAAlEHAAACUUcAAAJRhwAAAlHHAAACUgcAAAJSRwAAAlKHAAACUscAAAJTBwAAAlNHAAACU4cAAAJTxwAAAlQHAAACVEcAAAJUhwAAAlTHAAACVQcAAAJVRwAAAlWHAAACVccAAAJWBwAAAlZHAAACVocAAAJWxwAAAlcHAAACV0cAAAJXhwAAAlfHAAACWAcAAAJYRwAAAliHAAACWMcAAAJZBwAAAllHAAACWYcAAAJZxwAAAloHAAACWkcAAAJahwAAAlrHAAACWwcAAAJbRwAAAluHAAACW8cAAAJcBwAAAlxHAAACXIcAAAJcxwAAAl0HAAACXUcAAAJdhwAAAl3HAAACXgcAAAJeRwAAAl6HAAACXscAAAJfBwAAAl9HAAACX4cAAAJfxwAAAmAHAAACYEcAAAJghwAAAmDHAAACYQcAAAJhRwAAAmGHAAACYccAAAJiBwAAAmJHAAACYocAAAJixwAAAmMHAAACY0cAAAJjhwAAAmPHAAACZAcAAAJkRwAAAmSHAAACZMcAAAJlBwAAAmVHAAACZYcAAAJlxwAAAmYHAAACZkcAAAJmhwAAAmbHAAACZwcAAAJnRwAAAmeHAAACZ8cAAAJoBwAAAmhHAAACaIcAAAJoxwAAAmkHAAACaUcAAAJphwAAAmnHAAACagcAAAJqRwAAAmqHAAACascAAAJrBwAAAmtHAAACa4cAAAJrxwAAAmwHAAACbEcAAAJshwAAAmzHAAACbQcAAAJtRwAAAm2HAAACbccAAAJuBwAAAm5HAAACbocAAAJuxwAAAm8HAAACb0cAAAJvhwAAAm/HAAACcAcAAANdwdbAgAAAAEAAACAAAAABApJbmtQb2ludFYxAgAAAAnBHAAACcIcAAAJwxwAAAnEHAAACcUcAAAJxhwAAAnHHAAACcgcAAAJyRwAAAnKHAAACcscAAAJzBwAAAnNHAAACc4cAAAJzxwAAAnQHAAACdEcAAAJ0hwAAAnTHAAACdQcAAAJ1RwAAAnWHAAACdccAAAJ2BwAAAnZHAAACdocAAAJ2xwAAAncHAAACd0cAAAJ3hwAAAnfHAAACeAcAAAJ4RwAAAniHAAACeMcAAAJ5BwAAAnlHAAACeYcAAAJ5xwAAAnoHAAACekcAAAJ6hwAAAnrHAAACewcAAAJ7RwAAAnuHAAACe8cAAAJ8BwAAAnxHAAACfIcAAAJ8xwAAAn0HAAACfUcAAAJ9hwAAAn3HAAACfgcAAAJ+RwAAAn6HAAACfscAAAJ/BwAAAn9HAAACf4cAAAJ/xwAAAkAHQAACQEdAAAJAh0AAAkDHQAACQQdAAAJBR0AAAkGHQAACQcdAAAJCB0AAAkJHQAACQodAAAJCx0AAAkMHQAACQ0dAAAJDh0AAAkPHQAACRAdAAAJER0AAAkSHQAACRMdAAAJFB0AAAkVHQAACRYdAAAJFx0AAAkYHQAACRkdAAAJGh0AAAkbHQAACRwdAAAJHR0AAAkeHQAACR8dAAAJIB0AAAkhHQAACSIdAAAJIx0AAAkkHQAACSUdAAAJJh0AAAknHQAACSgdAAAJKR0AAAkqHQAACSsdAAAJLB0AAAktHQAACS4dAAAJLx0AAAkwHQAACTEdAAAJMh0AAAkzHQAACTQdAAAJNR0AAAk2HQAACTcdAAANCQVcAgAACklua1BvaW50VjEEAAAAAVgBWQ5QcmVzc3VyZUZhY3RvcglUaW1lU3RhbXAAAAAABgYLEAIAAABWysq8C3+zP+BKQAX/I90/AAAAPwAAAAAAAAAAAV0CAABcAgAAhhWiy+xDsz/gSkAF/yPdPwAAAD8fAAAAAAAAAAFeAgAAXAIAAIYVosvsQ7M/4EpABf8j3T8AAAA/HwAAAAAAAAABXwIAAFwCAACGFaLL7EOzP+BKQAX/I90/AAAAPx8AAAAAAAAAAWACAABcAgAAhhWiy+xDsz/gSkAF/yPdPwAAAD8+AAAAAAAAAAFhAgAAXAIAAIYVosvsQ7M/4EpABf8j3T8AAAA/PgAAAAAAAAABYgIAAFwCAADSv651apyyPyaUe8IURd0/AAAAPz4AAAAAAAAAAWMCAABcAgAAZnl4iZZNsj92ZsoxWk3dPwAAAD9dAAAAAAAAAAFkAgAAXAIAAFahNKIN67E/Tv0iejdJ3T8AAAA/XQAAAAAAAAABZQIAAFwCAACC7Aux7q+xP/KhwFjCWd0/AAAAP10AAAAAAAAAAWYCAABcAgAAchTIyWVNsT+URl43TWrdPwAAAD9tAAAAAAAAAAFnAgAAXAIAAMqqducn17A/iL1KhR2D3T8AAAA/bQAAAAAAAAABaAIAAFwCAAAmQSUF6mCwP1TLjxvLl90/AAAAP4wAAAAAAAAAAWkCAABcAgAAvIuMT+6trz+knd6KEKDdPwAAAD+MAAAAAAAAAAFqAgAAXAIAAMwm3I+9ra4/mBTL2OC43T8AAAA/nAAAAAAAAAABawIAAFwCAAB8UznLQcGtP7j0Xt7T1d0/AAAAP5wAAAAAAAAAAWwCAABcAgAAxBGkAXvorD/8PZqb6fbdPwAAAD+7AAAAAAAAAAFtAgAAXAIAAAzQDji0D6w/usLLf2ck3j8AAAA/uwAAAAAAAAABbgIAAFwCAADE1K9awYWrP9iiX4VaQd4/AAAAP7sAAAAAAAAAAW8CAABcAgAA9B+HaaJKqz96R/1j5VHePwAAAD/LAAAAAAAAAAFwAgAAXAIAABxrXniDD6s/RFVC+pJm3j8AAAA/ywAAAAAAAAABcQIAAFwCAABEtjWHZNSqP2I11v+Fg94/AAAAP9oAAAAAAAAAAXICAABcAgAArCQojK/Aqj+mfhG9m6TePwAAAD/aAAAAAAAAAAFzAgAAXAIAAES2NYdk1Ko/xF6lwo7B3j8AAAA/+gAAAAAAAAABdAIAAFwCAABEtjWHZNSqPwio4H+k4t4/AAAAP/oAAAAAAAAAAXUCAABcAgAA3EdDghnoqj/8Hs3NdPvePwAAAD/6AAAAAAAAAAF2AgAAXAIAAPQfh2miSqs/yiwSZCIQ3z8AAAA/GQEAAAAAAAABdwIAAFwCAADUrPNBSuirP27Rr0KtIN8/AAAAPxkBAAAAAAAAAXgCAABcAgAArDlgGvKFrD+0Guv/wkHfPwAAAD8ZAQAAAAAAAAF5AgAAXAIAAMzp5+gDS60/BO05bwhK3z8AAAA/OAEAAAAAAAABegIAAFwCAADsmW+3FRCuP6aR102TWt8/AAAAPzgBAAAAAAAAAXsCAABcAgAATEVWYxpfrz9KNnUsHmvfPwAAAD84AQAAAAAAAAF8AgAAXAIAAIavFwo1TbA/SjZ1LB5r3z8AAAA/RgEAAAAAAAABfQIAAFwCAADKqnbnJ9ewPxZEusLLf98/AAAAP0YBAAAAAAAAAX4CAABcAgAARt1OR0BXsT+Of7DpM4zfPwAAAD9lAQAAAAAAAAF/AgAAXAIAALoPJ6dY17E/jn+w6TOM3z8AAAA/ZQEAAAAAAAABgAIAAFwCAADG52qO4TmyP95R/1h5lN8/AAAAP3UBAAAAAAAAAYECAABcAgAACvcn+I+Ssj9YjfV/4aDfPwAAAD91AQAAAAAAAAGCAgAAXAIAANqrUOmuzbI/1Mjrpkmt3z8AAAA/hAEAAAAAAAABgwIAAFwCAAB+KQBYqBKzP/Cof6w8yt8/AAAAP4QBAAAAAAAAAYQCAABcAgAAUt4oScdNsz/iH2z6DOPfPwAAAD+jAQAAAAAAAAGFAgAAXAIAACaTUTrmiLM/NPK6aVLr3z8AAAA/owEAAAAAAAABhgIAAFwCAAAuf/OtKrqzPylpp7ciBOA/AAAAP6MBAAAAAAAAAYcCAABcAgAAxhABqd/Nsz9fwhjyvhbgPwAAAD/DAQAAAAAAAAGIAgAAXAIAADJrlSFv67M/b7LidDgl4D8AAAA/wwEAAAAAAAABiQIAAFwCAABmog6klOGzP+nt2JugMeA/AAAAP8MBAAAAAAAAAYoCAABcAgAAxhABqd/Nsz/OdPtm9zvgPwAAAD/SAQAAAAAAAAGLAgAAXAIAAC5/860qurM/Bs5soZNO4D8AAAA/0gEAAAAAAAABjAIAAFwCAAD2W9i3wJKzP6hyCoAeX+A/AAAAP/IBAAAAAAAAAY0CAABcAgAAvji9wVZrsz9LF6heqW/gPwAAAD/yAQAAAAAAAAGOAgAAXAIAALZMG04SOrM/nOn2ze534D8AAAA/AQIAAAAAAAABjwIAAFwCAACyYHnazQizPz6OlKx5iOA/AAAAPwECAAAAAAAAAZACAABcAgAADuPJa9TDsj8kFbd30JLgPwAAAD8RAgAAAAAAAAGRAgAAXAIAAM7TDAIma7I/MQWB+kmh4D8AAAA/EQIAAAAAAAABkgIAAFwCAABWoTSiDeuxP4PXz2mPqeA/AAAAPzACAAAAAAAAAZMCAABcAgAARt1OR0BXsT8AE8aQ97XgPwAAAD8wAgAAAAAAAAGUAgAAXAIAAMqqducn17A/5ZnoW07A4D8AAAA/MAIAAAAAAAABlQIAAFwCAAAaVYORpS+wP1/V3oK2zOA/AAAAP08CAAAAAAAAAZYCAABcAgAA1P4fd0YQrz++l/d0dePgPwAAAD9PAgAAAAAAAAGXAgAAXAIAABTlRsb21K0/zIfB9+7x4D8AAAA/TwIAAAAAAAABmAIAAFwCAABke/XjuF6tP1JMy9CG5eA/AAAAP28CAAAAAAAAAZkCAABcAgAAZHv147herT/zibLex87gPwAAAD9vAgAAAAAAAAGaAgAAXAIAAGR79eO4Xq0/84my3sfO4D8AAAA/bwIAAAAAAAABmwIAAFwCAABke/XjuF6tP/OJst7HzuA/AAAAP28CAAAAAAAAAZwCAABcAgAAZHv147herT/zibLex87gPwAAAD9+AgAAAAAAAAGdAgAAXAIAADnATqP9ls0/yPYSB/wRyz8AAAA/AAAAAAAAAAABngIAAFwCAAD9nDOtk2/NP6hIEmB1pso/AAAAPxAAAAAAAAAAAZ8CAABcAgAA/ZwzrZNvzT+oSBJgdabKPwAAAD8QAAAAAAAAAAGgAgAAXAIAAPHE78UKDc0/KD+vl3lLyj8AAAA/IAAAAAAAAAABoQIAAFwCAABPR0BXEcjMP+D1c9pjKso/AAAAPyAAAAAAAAAAAaICAABcAgAAq8mQ6BeDzD9I2umtCAHKPwAAAD8+AAAAAAAAAAGjAgAAXAIAAAlM4XkePsw/BJGu8PLfyT8AAAA/PgAAAAAAAAABpAIAAFwCAABlzjELJfnLP8BHczPdvsk/AAAAP00AAAAAAAAAAaUCAABcAgAAwVCCnCu0yz/AR3Mz3b7JPwAAAD9dAAAAAAAAAAGmAgAAXAIAAO+bWasMecs/BJGu8PLfyT8AAAA/XQAAAAAAAAABpwIAAFwCAADnr7c3yEfLP5ysOB1OCco/AAAAP10AAAAAAAAAAagCAABcAgAAe19ShZYRyz9YdsPwL57KPwAAAD98AAAAAAAAAAGpAgAAXAIAAN/NRIrh/co/bJuw5YYiyz8AAAA/fAAAAAAAAAABqgIAAFwCAAARBb4MB/TKP2yudnZ+2Ms/AAAAP3wAAAAAAAAAAasCAABcAgAAEQW+DAf0yj/EHJ8o633MPwAAAD+MAAAAAAAAAAGsAgAAXAIAAKuWywe8B8s/0Lh4axIbzT8AAAA/jAAAAAAAAAABrQIAAFwCAADnueb9JS/LP3j574zEyM0/AAAAP6sAAAAAAAAAAa4CAABcAgAAuW4P70Rqyz8oOmeudnbOPwAAAD+rAAAAAAAAAAGvAgAAXAIAAF3svl0+r8s/MNZA8Z0Tzz8AAAA/uwAAAAAAAAABsAIAAFwCAADNMvVJEv7LP1SEQZgkf88/AAAAP7sAAAAAAAAAAbECAABcAgAAo+cdOzE5zD8s6QaClcnPPwAAAD/KAAAAAAAAAAGyAgAAXAIAAA84g+1ib8w/LOkGgpXJzz8AAAA/ygAAAAAAAAABswIAAFwCAAB9iOiflKXMPwCy8ijfds8/AAAAP+oAAAAAAAAAAbQCAABcAgAAu6HUz6DlzD+kQ8p2ctHOPwAAAD/qAAAAAAAAAAG1AgAAXAIAAFsfhD6aKs0/YOfIKGX6zT8AAAA/6gAAAAAAAAABtgIAAFwCAAAx1KwvuWXNP3BdFkqdK80/AAAAPwkBAAAAAAAAAbcCAABcAgAAz1uLZBCSzT/QpbLaGmXMPwAAAD8JAQAAAAAAAAG4AgAAXAIAAAd/plp6uc0/3BsA/FKWyz8AAAA/CQEAAAAAAAABuQIAAFwCAADZPf4R99vNP3gkxJe2Ccs/AAAAPxkBAAAAAAAAAboCAABcAgAADWtIzr7qzT9oiOpUj2zKPwAAAD8ZAQAAAAAAAAG7AgAAXAIAAKkGhY/R5c0/kCMlax4iyj8AAAA/OAEAAAAAAAABvAIAAFwCAAANa0jOvurNP0ja6a0IAco/AAAAPzgBAAAAAAAAAb0CAABcAgAAQaLBUOTgzT9I2umtCAHKPwAAAD9HAQAAAAAAAAG+AgAAXAIAAHPZOtMJ180/SNrprQgByj8AAAA/RwEAAAAAAAABvwIAAFwCAAClELRVL83NP2iI6lSPbMo/AAAAP1cBAAAAAAAAAcACAABcAgAAoRrjG420zT/gCDprW+DKPwAAAD9XAQAAAAAAAAHBAgAAXAIAANNRXJ6yqs0/OHdiHciFyz8AAAA/dgEAAAAAAAABwgIAAFwCAABv7ZhfxaXNPxTv7Zcwhsw/AAAAP3YBAAAAAAAAAcMCAABcAgAAObYf3Z+vzT8oJ6Edf8DNPwAAAD92AQAAAAAAAAHEAgAAXAIAAG/jaZlnvs0/3APygVgLzz8AAAA/hgEAAAAAAAABxQIAAFwCAABBosFQ5ODNP3LZyKo7L9A/AAAAP4YBAAAAAAAAAcYCAABcAgAAr/ImAxYXzj9Y2mfX0xbRPwAAAD+lAQAAAAAAAAHHAgAAXAIAAFFw1nEPXM4/SmQatpvl0T8AAAA/pQEAAAAAAAAByAIAAFwCAAD341Yaq7nOP4jyrmIVbtI/AAAAP7UBAAAAAAAAAckCAABcAgAA9+NWGqu5zj+I8q5iFW7SPwAAAD+1AQAAAAAAAAHKAgAAXAIAAPfjVhqruc4/iPKuYhVu0j8AAAA/tQEAAAAAAAABywIAAFwCAAD341Yaq7nOP4jyrmIVbtI/AAAAP8QBAAAAAAAAAcwCAABcAgAAYBKXCfHc3D80zQozrAfGPwAAAD8AAAAAAAAAAAHNAgAAXAIAAGASlwnx3Nw/NM0KM6wHxj8AAAA/EAAAAAAAAAABzgIAAFwCAABgEpcJ8dzcPzTNCjOsB8Y/AAAAPxAAAAAAAAAAAc8CAABcAgAAYBKXCfHc3D80zQozrAfGPwAAAD8gAAAAAAAAAAHQAgAAXAIAAGASlwnx3Nw/NM0KM6wHxj8AAAA/IAAAAAAAAAAB0QIAAFwCAABgEpcJ8dzcPzTNCjOsB8Y/AAAAPy8AAAAAAAAAAdICAABcAgAAYBKXCfHc3D80zQozrAfGPwAAAD8vAAAAAAAAAAHTAgAAXAIAADLR7sBt/9w/zPta8P7mxj8AAAA/TwAAAAAAAAAB1AIAAFwCAABmg1Bg5AHdP1wqq61Rxsc/AAAAP08AAAAAAAAAAdUCAABcAgAAMtHuwG3/3D+sD8CtjoTIPwAAAD9eAAAAAAAAAAHWAgAAXAIAAGaDUGDkAd0/8GvB+5tbyT8AAAA/XgAAAAAAAAAB1wIAAFwCAABmg1Bg5AHdPzTIwkmpMso/AAAAP24AAAAAAAAAAdgCAABcAgAAZoNQYOQB3T8kUnUocQHLPwAAAD9uAAAAAAAAAAHZAgAAXAIAADRM192+C90/vIDF5cPgyz8AAAA/jQAAAAAAAAAB2gIAAFwCAAA0x7/6DxjdP5yBZBJcyMw/AAAAP40AAAAAAAAAAdsCAABcAgAAOEKoF2Ek3T+EggM/9K/NPwAAAD+NAAAAAAAAAAHcAgAAXAIAADi9kDSyMN0/hJXJz+tlzj8AAAA/pQAAAAAAAAAB3QIAAFwCAADS07USFjjdP1Bxewctyc4/AAAAP6UAAAAAAAAAAd4CAABcAgAApJw8kPBB3T+YurbEQurOPwAAAD/EAAAAAAAAAAHfAgAAXAIAAAgBAM/dRt0/mLq2xELqzj8AAAA/xAAAAAAAAAAB4AIAAFwCAADWyYZMuFDdP5i6tsRC6s4/AAAAP8QAAAAAAAAAAeECAABcAgAA2ERvaQld3T/8AlNVwCPOPwAAAD/UAAAAAAAAAAHiAgAAXAIAAAxyuSXRa90/NLC0z66nzT8AAAA/4wAAAAAAAAAB4wIAAFwCAABCnwPimHrdP+TKn89x6cw/AAAAP+MAAAAAAAAAAeQCAABcAgAAEmiKX3OE3T8AygCj2QHMPwAAAD8CAQAAAAAAAAHlAgAAXAIAAHpHNruxld0/ALc6EuJLyz8AAAA/AgEAAAAAAAAB5gIAAFwCAAB8wh7YAqLdPwikdIHqlco/AAAAPwIBAAAAAAAAAecCAABcAgAASIulVd2r3T80yMJJqTLKPwAAAD8iAQAAAAAAAAHoAgAAXAIAABZULNO3td0/QFHW+9gZyj8AAAA/IgEAAAAAAAAB6QIAAFwCAAAazxTwCMLdP0BR1vvYGco/AAAAPyIBAAAAAAAAAeoCAABcAgAA5pebbePL3T8YtpvlSWTKPwAAAD9BAQAAAAAAAAHrAgAAXAIAAFD8XqzQ0N0/qEgSYHWmyj8AAAA/QQEAAAAAAAAB7AIAAFwCAACCrsBLR9PdP9R/Jrkr+co/AAAAP0EBAAAAAAAAAe0CAABcAgAAHMXlKava3T/0LSdgsmTLPwAAAD9RAQAAAAAAAAHuAgAAXAIAAOgShIo02N0/AMoAo9kBzD8AAAA/UQEAAAAAAAAB7wIAAFwCAABQ/F6s0NDdP1g4KVVGp8w/AAAAP3ABAAAAAAAAAfACAABcAgAAUPxerNDQ3T9YS+/lPV3NPwAAAD9wAQAAAAAAAAHxAgAAXAIAAOaXm23jy90/YOfIKGX6zT8AAAA/fwEAAAAAAAAB8gIAAFwCAAB+M9gu9sbdPwCfLJjnwM4/AAAAP38BAAAAAAAAAfMCAABcAgAA5hyzUJK/3T8kTS0/bizPPwAAAD+PAQAAAAAAAAH0AgAAXAIAAOShyjNBs90/YA1VSlRmzz8AAAA/jwEAAAAAAAAB9QIAAFwCAABIi6VV3avdP6RWkAdqh88/AAAAP64BAAAAAAAAAfYCAABcAgAArPmXWiiY3T+UzXxVOqDPPwAAAD+uAQAAAAAAAAH3AgAAXAIAABJoil9zhN0/ALLyKN92zz8AAAA/rgEAAAAAAAAB+AIAAFwCAADav1eGWmndP2ANVUpUZs8/AAAAP84BAAAAAAAAAfkCAABcAgAAbmXDDctL3T+8aLdryVXPPwAAAD/OAQAAAAAAAAH6AgAAXAIAADi9kDSyMN0/JE0tP24szz8AAAA/zgEAAAAAAAAB+wIAAFwCAAACFV5bmRXdP0ToZ1X94c4/AAAAP90BAAAAAAAAAfwCAABcAgAA/KOkBKbw3D9QcXsHLcnOPwAAAD/dAQAAAAAAAAH9AgAAXAIAAMaAiQ48ydw/vFXx2tGfzj8AAAA//AEAAAAAAAAB/gIAAFwCAADCirjUmbDcPzDDemCmXc4/AAAAP/wBAAAAAAAAAf8CAABcAgAAJnST9jWp3D9g58goZfrNPwAAAD/8AQAAAAAAAAEAAwAAXAIAACZ0k/Y1qdw/YOfIKGX6zT8AAAA/HAIAAAAAAAABAQMAAFwCAAAmdJP2NancP2DnyChl+s0/AAAAPxwCAAAAAAAAAQIDAABcAgAAJnST9jWp3D9g58goZfrNPwAAAD8cAgAAAAAAAAEDAwAAXAIAADB+diLm7+U/gNirVNgxyD8AAAA/AAAAAAAAAAABBAMAAFwCAAAwfnYi5u/lP4DYq1TYMcg/AAAAPx8AAAAAAAAAAQUDAABcAgAAMH52Iubv5T+A2KtU2DHIPwAAAD8fAAAAAAAAAAEGAwAAXAIAADB+diLm7+U/gNirVNgxyD8AAAA/HwAAAAAAAAABBwMAAFwCAAAwfnYi5u/lP4DYq1TYMcg/AAAAPy8AAAAAAAAAAQgDAABcAgAAMH52Iubv5T+A2KtU2DHIPwAAAD8vAAAAAAAAAAEJAwAAXAIAADB+diLm7+U/gNirVNgxyD8AAAA/LwAAAAAAAAABCgMAAFwCAADKlJsASvflP6gihj6GOsk/AAAAP00AAAAAAAAAAQsDAABcAgAAFqXF0qru5T/wa8H7m1vJPwAAAD9dAAAAAAAAAAEMAwAAXAIAAPtQLGYe4eU/5OKtSWx0yT8AAAA/XQAAAAAAAAABDQMAAFwCAADFI+KpVtLlP3B1JMSXtsk/AAAAP2wAAAAAAAAAAQ4DAABcAgAAqs9IPcrE5T8UGsKiIsfJPwAAAD9sAAAAAAAAAAEPAwAAXAIAAKlUYCB5uOU/+AebPsP4yT8AAAA/jAAAAAAAAAABEAMAAFwCAADBsihTY63lPzTIwkmpMso/AAAAP4wAAAAAAAAAAREDAABcAgAAQHW0xDqn5T+8WjnE1HTKPwAAAD+MAAAAAAAAAAESAwAAXAIAAIyF3pabnuU/hK3XSebwyj8AAAA/qwAAAAAAAAABEwMAAFwCAAA++sun6ZrlPyzuTmuYnss/AAAAP6sAAAAAAAAAARQDAABcAgAA2JUIafyV5T9802Nr1VzMPwAAAD+rAAAAAAAAAAEVAwAAXAIAAL28VxnBlOU/WEvv5T1dzT8AAAA/ygAAAAAAAAABFgMAAFwCAAAKSGoIc5jlP+DwK/FgVc4/AAAAP8oAAAAAAAAAARcDAABcAgAAjIXelpue5T+AqI9g4xvPPwAAAD/KAAAAAAAAAAEYAwAAXAIAAKfZdwMorOU/gLtV8drRzz8AAAA/2gAAAAAAAAABGQMAAFwCAABDa4X+3L/lP6bLgxSOGtA/AAAAP9oAAAAAAAAAARoDAABcAgAAlOxoJzHc5T8UfmaJxj/QPwAAAD/5AAAAAAAAAAEbAwAAXAIAAH+EcS7p/+U/uCIEaFFQ0D8AAAA/+QAAAAAAAAABHAMAAFwCAABRQ8nlZSLmPyAHejv2JtA/AAAAP/kAAAAAAAAAAR0DAABcAgAA1XYOrjBB5j8AsvIo33bPPwAAAD8JAQAAAAAAAAEeAwAAXAIAAPTAeFRfZ+Y/MMN6YKZdzj8AAAA/CQEAAAAAAAABHwMAAFwCAAD0wHhUX2fmPzDDemCmXc4/AAAAPygBAAAAAAAAASADAABcAgAA9MB4VF9n5j8ww3pgpl3OPwAAAD8oAQAAAAAAAAEhAwAAXAIAAPTAeFRfZ+Y/MMN6YKZdzj8AAAA/KAEAAAAAAAABIgMAAFwCAAASc9/BBQPWPwTac94QlN4/AAAAPwAAAAAAAAAAASMDAABcAgAAEnPfwQUD1j8E2nPeEJTePwAAAD8fAAAAAAAAAAEkAwAAXAIAABJz38EFA9Y/BNpz3hCU3j8AAAA/HwAAAAAAAAABJQMAAFwCAAASc9/BBQPWPwTac94QlN4/AAAAPy4AAAAAAAAAASYDAABcAgAAEnPfwQUD1j8E2nPeEJTePwAAAD8uAAAAAAAAAAEnAwAAXAIAABJz38EFA9Y/BNpz3hCU3j8AAAA/LgAAAAAAAAABKAMAAFwCAAASc9/BBQPWPwTac94QlN4/AAAAPy4AAAAAAAAAASkDAABcAgAAEnPfwQUD1j8E2nPeEJTePwAAAD8+AAAAAAAAAAEqAwAAXAIAABJz38EFA9Y/BNpz3hCU3j8AAAA/PgAAAAAAAAABKwMAAFwCAAASc9/BBQPWPwTac94QlN4/AAAAPz4AAAAAAAAAASwDAABcAgAAqA4cgxj+1T92eZDCUQPePwAAAD9tAAAAAAAAAAEtAwAAXAIAAKiTM2bH8dU/CMetTRne3T8AAAA/bQAAAAAAAAABLgMAAFwCAACknWIsJdnVP3CrIyG+tN0/AAAAP4wAAAAAAAAAAS8DAABcAgAAbvUvUwy+1T8oYuhjqJPdPwAAAD+MAAAAAAAAAAEwAwAAXAIAAJ6xwLjgp9U/5hitppJy3T8AAAA/nAAAAAAAAAABMQMAAFwCAADObVEetZHVP5RGXjdNat0/AAAAP5wAAAAAAAAAATIDAABcAgAAmEAHYu2C1T8OglRetXbdPwAAAD+rAAAAAAAAAAEzAwAAXAIAADJhWwavcdU/2I+Z9GKL3T8AAAA/qwAAAAAAAAABNAMAAFwCAAAw5nLpXWXVP8B9cpADvd0/AAAAP8oAAAAAAAAAATUDAABcAgAAxgbHjR9U1T/U1PLjxvLdPwAAAD/KAAAAAAAAAAE2AwAAXAIAAMSL3nDOR9U/AAwHPX1F3j8AAAA/ygAAAAAAAAABNwMAAFwCAADCEPZTfTvVPy5DG5YzmN4/AAAAP+kAAAAAAAAAATgDAABcAgAAKPrQdRk01T8wEYg3x+bePwAAAD/pAAAAAAAAAAE5AwAAXAIAAPRHb9aiMdU/3IOSt+VF3z8AAAA/6QAAAAAAAAABOgMAAFwCAADCEPZTfTvVP4L2nDcEpd8/AAAAPwgBAAAAAAAAATsDAABcAgAA+D1AEEVK1T808rppUuvfPwAAAD8IAQAAAAAAAAE8AwAAXAIAAMYGx40fVNU/NllxOpwS4D8AAAA/CAEAAAAAAAABPQMAAFwCAAAw5nLpXWXVP8GEMeR9LeA/AAAAPycBAAAAAAAAAT4DAABcAgAAmMUeRZx21T/OdPtm9zvgPwAAAD8nAQAAAAAAAAE/AwAAXAIAADRXLEBRitU/tPsdMk5G4D8AAAA/JwEAAAAAAAABQAMAAFwCAADS6Dk7Bp7VP7T7HTJORuA/AAAAPzcBAAAAAAAAAUEDAABcAgAAOkPOs5W71T9jKc/CCD7gPwAAAD83AQAAAAAAAAFCAwAAXAIAANpPxMub29U/faKs97Ez4D8AAAA/VgEAAAAAAAABQwMAAFwCAABEJUFhfAXWP2+y4nQ4JeA/AAAAP1YBAAAAAAAAAUQDAABcAgAAFuSYGPkn1j82WXE6nBLgPwAAAD9WAQAAAAAAAAFFAwAAXAIAAIA+LZGIRdY/hsQJ2Zfz3z8AAAA/ZgEAAAAAAAABRgMAAFwCAAC25l9qoWDWPySbOhaPtd8/AAAAP2YBAAAAAAAAAUcDAABcAgAAhirPBM121j9KNnUsHmvfPwAAAD+FAQAAAAAAAAFIAwAAXAIAAFTzVYKngNY/RGgIi4oc3z8AAAA/hQEAAAAAAAABSQMAAFwCAADuCXtgC4jWPxQx9DHUyd4/AAAAP4UBAAAAAAAAAUoDAABcAgAAVm4+n/iM1j9iNdb/hYPePwAAAD+kAQAAAAAAAAFLAwAAXAIAAFZuPp/4jNY/5itzN4oo3j8AAAA/pAEAAAAAAAABTAMAAFwCAACIpbchHoPWPxJQwf9Ixd0/AAAAP6QBAAAAAAAAAU0DAABcAgAAhirPBM121j8aC2gQ5V3dPwAAAD/EAQAAAAAAAAFOAwAAXAIAAIav5ud7atY/0vO/sTvu3D8AAAA/xAEAAAAAAAABTwMAAFwCAACAuRWu2VHWP9auZsLXhtw/AAAAP8QBAAAAAAAAAVADAABcAgAAsHWmE6471j+od1JpITTcPwAAAD/jAQAAAAAAAAFRAwAAXAIAAEqW+rdvKtY/miDSFV7+2z8AAAA/4wEAAAAAAAABUgMAAFwCAACuBO28uhbWP9qboDHg0Ns/AAAAP+MBAAAAAAAAAVMDAABcAgAAEnPfwQUD1j+8uwws7bPbPwAAAD8CAgAAAAAAAAFUAwAAXAIAANxFlQU+9NU/ykQg3hyb2z8AAAA/AgIAAAAAAAABVQMAAFwCAADayqzo7OfVP3py0W7Xkts/AAAAPwICAAAAAAAAAVYDAABcAgAAphhLSXbl1T9EgBYFhafbPwAAAD8CAgAAAAAAAAFXAwAAXAIAAHJm6an/4tU/RIAWBYWn2z8AAAA/EgIAAAAAAAABWAMAAFwCAAByZump/+LVP2zpvbynq9s/AAAAPxICAAAAAAAAAVkDAABcAgAAcmbpqf/i1T/oJLTjD7jbPwAAAD8SAgAAAAAAAAFaAwAAXAIAAHJm6an/4tU/YGCqCnjE2z8AAAA/MQIAAAAAAAABWwMAAFwCAAByZump/+LVP2Bgqgp4xNs/AAAAPzECAAAAAAAAAVwDAABcAgAAcmbpqf/i1T9gYKoKeMTbPwAAAD8xAgAAAAAAAAFdAwAAXAIAAHJm6an/4tU/YGCqCnjE2z8AAAA/QQIAAAAAAAABXgMAAFwCAAAQ+PaktPbVP/xJodhmPNw/AAAAP2ACAAAAAAAAAV8DAABcAgAAqA4cgxj+1T8KoSEsKnLcPwAAAD9gAgAAAAAAAAFgAwAAXAIAAHjXogDzB9Y/cMrw7jKw3D8AAAA/fwIAAAAAAAABYQMAAFwCAABGoCl+zRHWP2gPSt6WF90/AAAAP38CAAAAAAAAAWIDAABcAgAASBsSmx4e1j9q3bZ/KmbdPwAAAD+PAgAAAAAAAAFjAwAAXAIAAEqW+rdvKtY/uPRe3tPV3T8AAAA/jwIAAAAAAAABZAMAAFwCAABMEePUwDbWP9iiX4VaQd4/AAAAP54CAAAAAAAAAWUDAABcAgAAgD4tkYhF1j9yjFZTSbnePwAAAD+eAgAAAAAAAAFmAwAAXAIAAE4HtA5jT9Y/6AymaRUt3z8AAAA/vgIAAAAAAAABZwMAAFwCAABQgpwrtFvWP6pfRO8mqd8/AAAAP74CAAAAAAAAAWgDAABcAgAAHksjqY5l1j+VtNNbEQLgPwAAAD++AgAAAAAAAAFpAwAAXAIAAOwTqiZpb9Y/LdBdiGwr4D8AAAA/wgIAAAAAAAABagMAAFwCAACGKs8EzXbWP9xkxelwSuA/AAAAP8ICAAAAAAAAAWsDAABcAgAA7gl7YAuI1j/R27E3QWPgPwAAAD/iAgAAAAAAAAFsAwAAXAIAAL7SAd7lkdY/t2LUApht4D8AAAA/4gIAAAAAAAABbQMAAFwCAAD0/0uaraDWP0sXqF6pb+A/AAAAP/ECAAAAAAAAAW4DAABcAgAAwMjSF4iq1j+N+SxLdWngPwAAAD/xAgAAAAAAAAFvAwAAXAIAACqofnPGu9Y/moJA/aRQ4D8AAAA/AQMAAAAAAAABcAMAAFwCAAAqqH5zxrvWP5qCQP2kUOA/AAAAPwEDAAAAAAAAAXEDAABcAgAAKqh+c8a71j+agkD9pFDgPwAAAD8gAwAAAAAAAAFyAwAAXAIAACqofnPGu9Y/moJA/aRQ4D8AAAA/IAMAAAAAAAABcwMAAFwCAADA+SXzI6frP+A+OciB3t4/AAAAPwAAAAAAAAAAAXQDAABcAgAAdOn7IMOv6z9Yei/v6erePwAAAD8fAAAAAAAAAAF1AwAAXAIAAHTp+yDDr+s/WHov7+nq3j8AAAA/HwAAAAAAAAABdgMAAFwCAAB06fsgw6/rP1h6L+/p6t4/AAAAPx8AAAAAAAAAAXcDAABcAgAAkLh9qqDJ6z/oDKZpFS3fPwAAAD8/AAAAAAAAAAF4AwAAXAIAAJQzZsfx1es/jLFDSKA93z8AAAA/PwAAAAAAAAABeQMAAFwCAACWrk7kQuLrP7Qa6//CQd8/AAAAPz8AAAAAAAAAAXoDAABcAgAAlik3AZTu6z843/TYWjXfPwAAAD9eAAAAAAAAAAF7AwAAXAIAAH7Lbs6p+es/ljpX+s8k3z8AAAA/XgAAAAAAAAABfAMAAFwCAABMlPVLhAPsPxz/YNNnGN8/AAAAP14AAAAAAAAAAX0DAABcAgAAAoTLeSMM7D/8Hs3NdPvePwAAAD99AAAAAAAAAAF+AwAAXAIAAGjojrgQEew/MBGIN8fm3j8AAAA/fQAAAAAAAAABfwMAAFwCAAC2c6GnwhTsPz6am+n2zd4/AAAAP30AAAAAAAAAAYADAABcAgAAtnOhp8IU7D9yjFZTSbnePwAAAD+cAAAAAAAAAAGBAwAAXAIAAIDBPwhMEuw/pn4RvZuk3j8AAAA/nAAAAAAAAAABggMAAFwCAABOD95o1Q/sP9xwzCbuj94/AAAAP5wAAAAAAAAAAYMDAABcAgAAgEZX6/oF7D9S3lWswk3ePwAAAD+sAAAAAAAAAAGEAwAAXAIAALB90G0g/Os/avB8ECIc3j8AAAA/rAAAAAAAAAABhQMAAFwCAAAYZ6uPvPTrP2giEG+Ozd0/AAAAP8sAAAAAAAAAAYYDAABcAgAAyGCwg7nk6z8oYuhjqJPdPwAAAD/LAAAAAAAAAAGHAwAAXAIAAMblx2Zo2Os/GgtoEOVd3T8AAAA/ywAAAAAAAAABiAMAAFwCAADEat9JF8zrP/4q1AryQN0/AAAAP98AAAAAAAAAAYkDAABcAgAA3MinfAHB6z+QePGVuRvdPwAAAD/fAAAAAAAAAAGKAwAAXAIAANxNv1+wtOs/kHjxlbkb3T8AAAA/3wAAAAAAAAABiwMAAFwCAABAN5qBTK3rP+BKQAX/I90/AAAAP/8AAAAAAAAAAYwDAABcAgAAjkfEU62k6z8KtOe8ISjdPwAAAD//AAAAAAAAAAGNAwAAXAIAANpX7iUOnOs/hO/d44k03T8AAAA//wAAAAAAAAABjgMAAFwCAAAKj2eoM5LrPyaUe8IURd0/AAAAPw4BAAAAAAAAAY8DAABcAgAAIu0v2x2H6z+URl43TWrdPwAAAD8OAQAAAAAAAAGQAwAAXAIAAFYkqV1Dfes/sCbyPECH3T8AAAA/LgEAAAAAAAABkQMAAFwCAACGWyLgaHPrP3CrIyG+tN0/AAAAPy4BAAAAAAAAAZIDAABcAgAAIPdeoXtu6z/gXQaW9tndPwAAAD8uAQAAAAAAAAGTAwAAXAIAANJrTLLJaus/yEvfMZcL3j8AAAA/TQEAAAAAAAABlAMAAFwCAAC4kptijmnrP4bQEBYVOd4/AAAAP00BAAAAAAAAAZUDAABcAgAAageJc9xl6z+YJ5Fp2G7ePwAAAD9NAQAAAAAAAAGWAwAAXAIAADhVJ9RlY+s/IroH5AOx3j8AAAA/bAEAAAAAAAABlwMAAFwCAABqB4lz3GXrP6xMfl4v894/AAAAP2wBAAAAAAAAAZgDAABcAgAAONAP8bZv6z/cg5K35UXfPwAAAD9sAQAAAAAAAAGZAwAAXAIAAAiZlm6Rees/3lH/WHmU3z8AAAA/iwEAAAAAAAABmgMAAFwCAAAi7S/bHYfrPzTyumlS698/AAAAP4sBAAAAAAAAAZsDAABcAgAAWBp6l+WV6z/b/Q4ZJyPgPwAAAD+LAQAAAAAAAAGcAwAAXAIAAMD5JfMjp+s/jJJ2eitC4D8AAAA/mwEAAAAAAAABnQMAAFwCAACQPZWNT73rPz0n3tsvYeA/AAAAP6sBAAAAAAAAAZ4DAABcAgAAeFq1d7bU6z8wnsopAHrgPwAAAD+rAQAAAAAAAAGfAwAAXAIAADDFc8Km6es/Po6UrHmI4D8AAAA/ugEAAAAAAAABoAMAAFwCAADMVoG9W/3rPxYl7fRWhOA/AAAAP7oBAAAAAAAAAaEDAABcAgAATg/eaNUP7D8hrgCnhmvgPwAAAD/KAQAAAAAAAAGiAwAAXAIAAB5TTQMBJuw/HuCTBfMc4D8AAAA/ygEAAAAAAAABowMAAFwCAAAeU00DASbsPx7gkwXzHOA/AAAAP+kBAAAAAAAAAaQDAABcAgAAHlNNAwEm7D8e4JMF8xzgPwAAAD/pAQAAAAAAAAGlAwAAXAIAAB5TTQMBJuw/HuCTBfMc4D8AAAA/6QEAAAAAAAABpgMAAFwCAAAn8jmC0hvNP5tGHcwy9eg/AAAAPwAAAAAAAAAAAacDAABcAgAAkUzO+mE5zT8967qqvQXpPwAAAD8fAAAAAAAAAAGoAwAAXAIAAJFMzvphOc0/Peu6qr0F6T8AAAA/HwAAAAAAAAABqQMAAFwCAACRTM76YTnNPz3ruqq9Bek/AAAAPx8AAAAAAAAAAaoDAABcAgAAHRDH1OvRzD9x3XUUEPHoPwAAAD8+AAAAAAAAAAGrAwAAXAIAAOXsq96Bqsw/m0YdzDL16D8AAAA/PgAAAAAAAAABrAMAAFwCAACryZDoF4PMP+sYbDt4/eg/AAAAP04AAAAAAAAAAa0DAABcAgAADziD7WJvzD/7CDa+8QvpPwAAAD9OAAAAAAAAAAGuAwAAXAIAAA1CsrPAVsw/4Y9YiUgW6T8AAAA/XgAAAAAAAAABrwMAAFwCAADZFGj3+EfMP1vLTrCwIuk/AAAAP14AAAAAAAAAAbADAABcAgAAbbrTfmkqzD//b+yOOzPpPwAAAD99AAAAAAAAAAGxAwAAXAIAANEoxoO0Fsw/DWC2EbVB6T8AAAA/fQAAAAAAAAABsgMAAFwCAAA1l7iI/wLMP68EVPA/Uuk/AAAAP30AAAAAAAAAAbMDAABcAgAA/2luzDf0yz9RqfHOymLpPwAAAD+cAAAAAAAAAAG0AwAAXAIAAP9pbsw39Ms/Hbc2ZXh36T8AAAA/nAAAAAAAAAABtQMAAFwCAADNMvVJEv7LP1MQqJ8Uiuk/AAAAP5wAAAAAAAAAAbYDAABcAgAAzTL1SRL+yz/NS57GfJbpPwAAAD+sAAAAAAAAAAG3AwAAXAIAAM0y9UkS/ss/LQ63uDut6T8AAAA/rAAAAAAAAAABuAMAAFwCAACb+3vH7AfMPz3+gDu1u+k/AAAAP8sAAAAAAAAAAbkDAABcAgAAA2A/BtoMzD+dwJktdNLpPwAAAD/LAAAAAAAAAAG6AwAAXAIAANEoxoO0Fsw/0xkLaBDl6T8AAAA/2wAAAAAAAAABuwMAAFwCAADRKMaDtBbMPwlzfKKs9+k/AAAAP9sAAAAAAAAAAbwDAABcAgAAN42JwqEbzD+rFxqBNwjqPwAAAD/qAAAAAAAAAAG9AwAAXAIAANUel71WL8w/C9oyc/Ye6j8AAAA/6gAAAAAAAAABvgMAAFwCAAAJTOF5Hj7MPzWqkPtiSuo/AAAAPwoBAAAAAAAAAb8DAABcAgAAo93udNNRzD/PxRoovnPqPwAAAD8KAQAAAAAAAAHAAwAAXAIAAEFv/G+IZcw/qcMpQeWW6j8AAAA/CgEAAAAAAAABwQMAAFwCAADdAAprPXnMP1lYkaLpteo/AAAAPykBAAAAAAAAAcIDAABcAgAAq8mQ6BeDzD9Nz33wuc7qPwAAAD8pAQAAAAAAAAHDAwAAXAIAAHmSF2byjMw/0/o9mpvp6j8AAAA/KQEAAAAAAAABxAMAAFwCAADh9tqk35HMP/Pa0Z+OBus/AAAAP0gBAAAAAAAAAcUDAABcAgAAr79hIrqbzD+96BY2PBvrPwAAAD9IAQAAAAAAAAHGAwAAXAIAAH2I6J+Upcw/YY20FMcr6z8AAAA/SAEAAAAAAAABxwMAAFwCAACztTJcXLTMP1UEoWKXROs/AAAAP1gBAAAAAAAAAcgDAABcAgAAGRr2mkm5zD+LXRKdM1frPwAAAD9YAQAAAAAAAAHJAwAAXAIAABka9ppJucw/VWtXM+Fr6z8AAAA/dwEAAAAAAAABygMAAFwCAAAZGvaaSbnMP3NL6zjUiOs/AAAAP3cBAAAAAAAAAcsDAABcAgAAT0dAVxHIzD/j/c2tDK7rPwAAAD93AQAAAAAAAAHMAwAAXAIAAE9HQFcRyMw//d1hs//K6z8AAAA/lgEAAAAAAAABzQMAAFwCAADp4nwYJMPMP4cJIl3h5es/AAAAP5YBAAAAAAAAAc4DAABcAgAA6eJ8GCTDzD8NNeIGwwDsPwAAAD+WAQAAAAAAAAHPAwAAXAIAABka9ppJucw/2UInnXAV7D8AAAA/tQEAAAAAAAAB0AMAAFwCAAB9iOiflKXMP/ciu6JjMuw/AAAAP7UBAAAAAAAAAdEDAABcAgAAEy5UJwWIzD+bx1iB7kLsPwAAAD+1AQAAAAAAAAHSAwAAXAIAAKvTv651asw/V+XTlCJJ7D8AAAA/xQEAAAAAAAAB0wMAAFwCAABvsKS4C0PMP+uZp/AzS+w/AAAAP8UBAAAAAAAAAdQDAABcAgAAN42JwqEbzD+BTntMRU3sPwAAAD/kAQAAAAAAAAHVAwAAXAIAAJcFq41K78s/FQNPqFZP7D8AAAA/5AEAAAAAAAAB1gMAAFwCAAD3fcxY88LLPxUDT6hWT+w/AAAAP+QBAAAAAAAAAdcDAABcAgAAWfbtI5yWyz+BTntMRU3sPwAAAD8EAgAAAAAAAAHYAwAAXAIAAIc3lmwfdMs/3andbbo87D8AAAA/BAIAAAAAAAAB2QMAAFwCAAC5bg/vRGrLPysVdgy2Hew/AAAAPwQCAAAAAAAAAdoDAABcAgAAvWTgKOeCyz8BRRiESfLrPwAAAD8jAgAAAAAAAAHbAwAAXAIAAPORKuWukcs/rQsTRLrC6z8AAAA/IwIAAAAAAAAB3AMAAFwCAADzkSrlrpHLP60LE0S6wus/AAAAPyMCAAAAAAAAAd0DAABcAgAA85Eq5a6Ryz+tCxNEusLrPwAAAD8jAgAAAAAAAAHeAwAAXAIAAPORKuWukcs/rQsTRLrC6z8AAAA/MgIAAAAAAAAB3wMAAFwCAAB1c7ARUuDKP4d832qoUuo/AAAAPwAAAAAAAAAAAeADAABcAgAAdXOwEVLgyj+HfN9qqFLqPwAAAD8fAAAAAAAAAAHhAwAAXAIAAHVzsBFS4Mo/h3zfaqhS6j8AAAA/HwAAAAAAAAAB4gMAAFwCAAB1c7ARUuDKP4d832qoUuo/AAAAPy8AAAAAAAAAAeMDAABcAgAAtXg+taJRyz+/1VClRGXqPwAAAD8vAAAAAAAAAAHkAwAAXAIAAPORKuWukcs/VYokAVZn6j8AAAA/PgAAAAAAAAAB5QMAAFwCAAA1l7iI/wLMPxGonxSKbeo/AAAAPz4AAAAAAAAAAeYDAABcAgAAEy5UJwWIzD+lXHNwm2/qPwAAAD9OAAAAAAAAAAHnAwAAXAIAAFsfhD6aKs0/6T74XGdp6j8AAAA/XgAAAAAAAAAB6AMAAFwCAAA9rPAWQsjNP9tOLtrtWuo/AAAAP14AAAAAAAAAAekDAABcAgAAWVx45VONzj95jBXoLkTqPwAAAD99AAAAAAAAAAHqAwAAXAIAAFlceOVTjc4/eYwV6C5E6j8AAAA/fQAAAAAAAAAB6wMAAFwCAABZXHjlU43OP3mMFeguROo/AAAAP30AAAAAAAAAAewDAABcAgAAWVx45VONzj95jBXoLkTqPwAAAD+NAAAAAAAAAAHtAwAAXAIAAL6U55r3l9w/8ebY3AtM6T8AAAA/AAAAAAAAAAAB7gMAAFwCAAC+lOea95fcP/Hm2NwLTOk/AAAAPxAAAAAAAAAAAe8DAABcAgAAvpTnmveX3D/x5tjcC0zpPwAAAD8QAAAAAAAAAAHwAwAAXAIAAFK/agUXbtw/4Y9YiUgW6T8AAAA/LwAAAAAAAAAB8QMAAFwCAACEe/tq61fcPz3ruqq9Bek/AAAAPy8AAAAAAAAAAfIDAABcAgAA6OntbzZE3D8VghPzmgHpPwAAAD8vAAAAAAAAAAHzAwAAXAIAAEpY4HSBMNw/m0YdzDL16D8AAAA/TgAAAAAAAAAB9AMAAFwCAADgeDQZQx/cP8OvxINV+eg/AAAAP04AAAAAAAAAAfUDAABcAgAAqkvqXHsQ3D8VghPzmgHpPwAAAD9OAAAAAAAAAAH2AwAAXAIAAHYeoKCzAdw/tyax0SUS6T8AAAA/XgAAAAAAAAAB9wMAAFwCAADYjJKl/u3bP/9v7I47M+k/AAAAP14AAAAAAAAAAfgDAABcAgAApF9I6Tbf2z/XbfunYlbpPwAAAD99AAAAAAAAAAH5AwAAXAIAAHAy/ixv0Ns/v1vUQwOI6T8AAAA/fQAAAAAAAAAB+gMAAFwCAAAKzjrugcvbP3/gBSiBtek/AAAAP40AAAAAAAAAAfsDAABcAgAACs467oHL2z8/ZTcM/+LpPwAAAD+cAAAAAAAAAAH8AwAAXAIAAKLkX8zl0ts/43CLu9Ma6j8AAAA/nAAAAAAAAAAB/QMAAFwCAACkX0jpNt/bP6H1vJ9RSOo/AAAAP5wAAAAAAAAAAf4DAABcAgAAptowBojr2z9988u4eGvqPwAAAD+8AAAAAAAAAAH/AwAAXAIAAKpVGSPZ99s/3bXkqjeC6j8AAAA/vAAAAAAAAAABAAQAAFwCAACq0AFAKgTcP1fx2tGfjuo/AAAAP8sAAAAAAAAAAQEEAABcAgAAFLCtm2gV3D9X8drRn47qPwAAAD/LAAAAAAAAAAECBAAAXAIAALJBu5YdKdw/s0w98xR+6j8AAAA/ywAAAAAAAAABAwQAAFwCAABM08iR0jzcP5dsqe0hYeo/AAAAP+oAAAAAAAAAAQQEAABcAgAATsmZy3RV3D//UB/BxjfqPwAAAD/qAAAAAAAAAAEFBAAAXAIAAFK/agUXbtw/1YDBOFoM6j8AAAA/+gAAAAAAAAABBgQAAFwCAACG7LTB3nzcP4FHvPjK3Ok/AAAAP/oAAAAAAAAAAQcEAABcAgAAiGed3i+J3D9/4AUogbXpPwAAAD8KAQAAAAAAAAEIBAAAXAIAAIzihfuAldw/Dy4js0iQ6T8AAAA/CgEAAAAAAAABCQQAAFwCAAAk+arZ5JzcP8vk5/Uyb+k/AAAAPykBAAAAAAAAAQoEAABcAgAA8EZJOm6a3D9rIs8DdFjpPwAAAD8pAQAAAAAAAAELBAAAXAIAAPBGSTpumtw/XTIFgfpJ6T8AAAA/KQEAAAAAAAABDAQAAFwCAABWMCRcCpPcP10yBYH6Sek/AAAAPzkBAAAAAAAAAQ0EAABcAgAAVrU7P7mG3D9dMgWB+knpPwAAAD9IAQAAAAAAAAEOBAAAXAIAAIbstMHefNw/8ebY3AtM6T8AAAA/SAEAAAAAAAABDwQAAFwCAADs1Y/jenXcP68EVPA/Uuk/AAAAP0gBAAAAAAAAARAEAABcAgAAHg0JZqBr3D+Ti3a7llzpPwAAAD9nAQAAAAAAAAERBAAAXAIAALqoRSezZtw/KUBKF6he6T8AAAA/ZwEAAAAAAAABEgQAAFwCAABQRILoxWHcP1Gp8c7KYuk/AAAAP2cBAAAAAAAAARMEAABcAgAAUESC6MVh3D+je0A+EGvpPwAAAD9nAQAAAAAAAAEUBAAAXAIAAFBEgujFYdw/9U2PrVVz6T8AAAA/dwEAAAAAAAABFQQAAFwCAABSv2oFF27cP0Ug3hybe+k/AAAAP5QBAAAAAAAAARYEAABcAgAAIIjxgvF33D8rpwDo8YXpPwAAAD+UAQAAAAAAAAEXBAAAXAIAAFa1Oz+5htw/YQByIo6Y6T8AAAA/pAEAAAAAAAABGAQAAFwCAABWMCRcCpPcPy0Ot7g7rek/AAAAP7QBAAAAAAAAARkEAABcAgAA8EZJOm6a3D/RslSXxr3pPwAAAD+0AQAAAAAAAAEaBAAAXAIAAMIP0LdIpNw/ncCZLXTS6T8AAAA/0wEAAAAAAAABGwQAAFwCAAD0wTFXv6bcP01VAY948ek/AAAAP9MBAAAAAAAAARwEAABcAgAAwoq41Jmw3D/VgME4WgzqPwAAAD/TAQAAAAAAAAEdBAAAXAIAAF6h3bL9t9w/a5xLZbU16j8AAAA/8gEAAAAAAAABHgQAAFwCAACUzidvxcbcPxGonxSKbeo/AAAAP/IBAAAAAAAAAR8EAABcAgAALOVMTSnO3D/RLNH4B5vqPwAAAD/yAQAAAAAAAAEgBAAAXAIAAGASlwnx3Nw/05OHyVHC6j8AAAA/AgIAAAAAAAABIQQAAFwCAABijX8mQuncPxfdwoZn4+o/AAAAPwICAAAAAAAAASIEAABcAgAA/KOkBKbw3D95n9t4JvrqPwAAAD8hAgAAAAAAAAEjBAAAXAIAADBWBqQc89w/h4+l+58I6z8AAAA/IQIAAAAAAAABJAQAAFwCAAAwVgakHPPcPwHLmyIIFes/AAAAPzECAAAAAAAAASUEAABcAgAAyvFCZS/u3D+96BY2PBvrPwAAAD8xAgAAAAAAAAEmBAAAXAIAADDbHYfL5tw/5VG+7V4f6z8AAAA/QAIAAAAAAAABJwQAAFwCAAD6rdPKA9jcP6NvOQGTJes/AAAAP0ACAAAAAAAAASgEAABcAgAAKmpkMNjB3D+jbzkBkyXrPwAAAD9fAgAAAAAAAAEpBAAAXAIAAFom9ZWsq9w/ifZbzOkv6z8AAAA/XwIAAAAAAAABKgQAAFwCAADwy2AdHY7cPx2rLyj7Mes/AAAAP18CAAAAAAAAASsEAABcAgAAUr9qBRdu3D8DMlLzUTzrPwAAAD9/AgAAAAAAAAEsBAAAXAIAAE7Jmct0Vdw/K5v5qnRA6z8AAAA/fwIAAAAAAAABLQQAAFwCAADmbgVT5TfcP+m4dL6oRus/AAAAP38CAAAAAAAAAS4EAABcAgAAFiuWuLkh3D+l1u/R3EzrPwAAAD+OAgAAAAAAAAEvBAAAXAIAAEbnJh6OC9w/zT+Xif9Q6z8AAAA/jgIAAAAAAAABMAQAAFwCAACqVRkj2ffbP7PGuVRWW+s/AAAAP64CAAAAAAAAATEEAABcAgAAPvuEqkna2z8fEub4RFnrPwAAAD+uAgAAAAAAAAEyBAAAXAIAAGw8LfPMt9s/R3uNsGdd6z8AAAA/rgIAAAAAAAABMwQAAFwCAADQtE6+dYvbP8G2g9fPaes/AAAAP80CAAAAAAAAATQEAABcAgAA0LROvnWL2z/BtoPXz2nrPwAAAD/NAgAAAAAAAAE1BAAAXAIAANC0Tr51i9s/wbaD189p6z8AAAA/zQIAAAAAAAABNgQAAFwCAADQtE6+dYvbP8G2g9fPaes/AAAAP80CAAAAAAAAATcEAABcAgAAWU5lFHao5T/VBkXXGC/pPwAAAD8AAAAAAAAAAAE4BAAAXAIAAKNovqw0h+U/3SiiuP7u6D8AAAA/IAAAAAAAAAABOQQAAFwCAACjaL6sNIflP90oorj+7ug/AAAAPyAAAAAAAAAAAToEAABcAgAAo2i+rDSH5T/dKKK4/u7oPwAAAD8vAAAAAAAAAAE7BAAAXAIAAKNovqw0h+U/3SiiuP7u6D8AAAA/LwAAAAAAAAABPAQAAFwCAACjaL6sNIflP90oorj+7ug/AAAAPy8AAAAAAAAAAT0EAABcAgAAiY8NXfmF5T+FNPZn0ybpPwAAAD9OAAAAAAAAAAE+BAAAXAIAAO/z0JvmiuU/NcldyddF6T8AAAA/TgAAAAAAAAABPwQAAFwCAABWWJTa04/lP3kSmYbtZuk/AAAAP24AAAAAAAAAAUAEAABcAgAApOOmyYWT5T/NS57GfJbpPwAAAD9uAAAAAAAAAAFBBAAAXAIAACUhG1iumeU/tzl3Yh3I6T8AAAA/bgAAAAAAAAABQgQAAFwCAAClXo/m1p/lP1tFyxHy/+k/AAAAP30AAAAAAAAAAUMEAABcAgAA8+mh1Yij5T9rnEtltTXqPwAAAD+NAAAAAAAAAAFEBAAAXAIAAFlOZRR2qOU/ffPLuHhr6j8AAAA/jQAAAAAAAAABRQQAAFwCAADci9minq7lP2XhpFQZneo/AAAAP6wAAAAAAAAAAUYEAABcAgAAXMlNMce05T9nSFslY8TqPwAAAD+sAAAAAAAAAAFHBAAAXAIAANwGwr/vuuU/0/o9mpvp6j8AAAA/rAAAAAAAAAABSAQAAFwCAABDa4X+3L/lP6EIgzBJ/uo/AAAAP8sAAAAAAAAAAUkEAABcAgAAkfaX7Y7D5T+v+EyzwgzrPwAAAD/LAAAAAAAAAAFKBAAAXAIAAKrPSD3KxOU/12H0auUQ6z8AAAA/ywAAAAAAAAABSwQAAFwCAADFqPmMBcblP2sWyMb2Eus/AAAAP9sAAAAAAAAAAUwEAABcAgAAxaj5jAXG5T9rFsjG9hLrPwAAAD/bAAAAAAAAAAFNBAAAXAIAAMWo+YwFxuU/axbIxvYS6z8AAAA/2wAAAAAAAAABTgQAAFwCAACqz0g9ysTlP2sWyMb2Eus/AAAAP9sAAAAAAAAAAU8EAABcAgAAqs9IPcrE5T9rFsjG9hLrPwAAAD/bAAAAAAAAAAFQBAAAXAIAAKrPSD3KxOU/axbIxvYS6z8AAAA/+gAAAAAAAAABUQQAAFwCAACqz0g9ysTlP2sWyMb2Eus/AAAAP/oAAAAAAAAAAVIEAABcAgAAqs9IPcrE5T9rFsjG9hLrPwAAAD/6AAAAAAAAAAFTBAAAXAIAAKrPSD3KxOU/axbIxvYS6z8AAAA/GgEAAAAAAAABVAQAAFwCAACqz0g9ysTlP2sWyMb2Eus/AAAAPxoBAAAAAAAAAVUEAABcAgAAqs9IPcrE5T9rFsjG9hLrPwAAAD8aAQAAAAAAAAFWBAAAXAIAAKrPSD3KxOU/axbIxvYS6z8AAAA/GgEAAAAAAAABVwQAAFwCAACqz0g9ysTlP2sWyMb2Eus/AAAAPxoBAAAAAAAAAVgEAABcAgAAKpLUrqG+5T91OCWo3NLqPwAAAD9oAQAAAAAAAAFZBAAAXAIAACqS1K6hvuU/Pd+zbUDA6j8AAAA/aAEAAAAAAAABWgQAAFwCAAB3HeedU8LlPyH/H2hNo+o/AAAAP2gBAAAAAAAAAVsEAABcAgAAeZjPuqTO5T/dteSqN4LqPwAAAD+HAQAAAAAAAAFcBAAAXAIAAJTsaCcx3OU/h3zfaqhS6j8AAAA/hwEAAAAAAAABXQQAAFwCAAB7jqD0RuflP12sgeI7J+o/AAAAP4cBAAAAAAAAAV4EAABcAgAAl+I5YdP05T+DrnLJFATqPwAAAD+mAQAAAAAAAAFfBAAAXAIAAH+EcS7p/+U/kTeGe0Tr6T8AAAA/pgEAAAAAAAABYAQAAFwCAABNTfirwwnmPxf8j1Tc3uk/AAAAP6YBAAAAAAAAAWEEAABcAgAAGxZ/KZ4T5j8hhaMGDMbpPwAAAD/FAQAAAAAAAAFiBAAAXAIAANEFVVc9HOY/+Rv8TunB6T8AAAA/xQEAAAAAAAABYwQAAFwCAAA2ahiWKiHmP/kb/E7pwek/AAAAP8UBAAAAAAAAAWQEAABcAgAAns7b1Bcm5j+dwJktdNLpPwAAAD/VAQAAAAAAAAFlBAAAXAIAAOxZ7sPJKeY/MXVtiYXU6T8AAAA/1QEAAAAAAAABZgQAAFwCAAAfDFBjQCzmPxf8j1Tc3uk/AAAAP9UBAAAAAAAAAWcEAABcAgAAUb6xArcu5j/9grIfM+npPwAAAD/0AQAAAAAAAAFoBAAAXAIAAGyXYlLyL+Y/TVUBj3jx6T8AAAA/9AEAAAAAAAABaQQAAFwCAACGcBOiLTHmPzPcI1rP++k/AAAAP/QBAAAAAAAAAWoEAABcAgAAbJdiUvIv5j9BzO3cSArqPwAAAD8EAgAAAAAAAAFrBAAAXAIAAIZwE6ItMeY//elo8HwQ6j8AAAA/BAIAAAAAAAABbAQAAFwCAABsl2JS8i/mP3clXxflHOo/AAAAPyMCAAAAAAAAAW0EAABcAgAAbJdiUvIv5j9drIHiOyfqPwAAAD8jAgAAAAAAAAFuBAAAXAIAAGyXYlLyL+Y//1AfwcY36j8AAAA/MwIAAAAAAAABbwQAAFwCAABsl2JS8i/mP+XXQYwdQuo/AAAAP0ICAAAAAAAAAXAEAABcAgAAbJdiUvIv5j81qpD7YkrqPwAAAD9CAgAAAAAAAAFxBAAAXAIAAIZwE6ItMeY/bwMCNv9c6j8AAAA/YgIAAAAAAAABcgQAAFwCAAC6InVBpDPmP2N67oPPdeo/AAAAP2ICAAAAAAAAAXMEAABcAgAAn0nE8Wgy5j9JARFPJoDqPwAAAD9xAgAAAAAAAAF0BAAAXAIAALoidUGkM+Y/f1qCicKS6j8AAAA/cQIAAAAAAAABdQQAAFwCAACGcBOiLTHmP0loxx9wp+o/AAAAP4ECAAAAAAAAAXYEAABcAgAAn0nE8Wgy5j+BwThaDLrqPwAAAD+BAgAAAAAAAAF3BAAAXAIAAJ9JxPFoMuY/uRqqlKjM6j8AAAA/oAIAAAAAAAABeAQAAFwCAADs1NbgGjbmPz9Gaj6K5+o/AAAAP6ACAAAAAAAAAXkEAABcAgAAIIc4gJE45j9RNjTBA/bqPwAAAD+gAgAAAAAAAAF6BAAAXAIAADpg6c/MOeY/G0R5V7EK6z8AAAA/sAIAAAAAAAABewQAAFwCAAA6YOnPzDnmP1Gd6pFNHes/AAAAP7ACAAAAAAAAAXwEAABcAgAAIIc4gJE45j+J9lvM6S/rPwAAAD/PAgAAAAAAAAF9BAAAXAIAACCHOICROOY/VQShYpdE6z8AAAA/zwIAAAAAAAABfgQAAFwCAADs1NbgGjbmP2/kNGiKYes/AAAAP88CAAAAAAAAAX8EAABcAgAAuiJ1QaQz5j8TidJGFXLrPwAAAD/uAgAAAAAAAAGABAAAXAIAALoidUGkM+Y/E4nSRhVy6z8AAAA/7gIAAAAAAAABgQQAAFwCAAC6InVBpDPmPxOJ0kYVcus/AAAAP+4CAAAAAAAAAYIEAABcAgAAuiJ1QaQz5j8TidJGFXLrPwAAAD/uAgAAAAAAAAGDBAAAXAIAAOvYTVLG28w/4C6FITDXuz8AAAA/AAAAAAAAAAABhAQAAFwCAADr2E1SxtvMP+AuhSEw17s/AAAAPx8AAAAAAAAAAYUEAABcAgAA69hNUsbbzD/gLoUhMNe7PwAAAD8fAAAAAAAAAAGGBAAAXAIAANkKOTGbYMw//C3m9Jfvuj8AAAA/LgAAAAAAAAABhwQAAFwCAADRKMaDtBbMP7zkqjeCzro/AAAAPy4AAAAAAAAAAYgEAABcAgAAyUZT1s3Myz88ZFshtlq6PwAAAD9OAAAAAAAAAAGJBAAAXAIAAPORKuWukcs//BogZKA5uj8AAAA/TgAAAAAAAAABigQAAFwCAADnr7c3yEfLP9DjCwvq5rk/AAAAP04AAAAAAAAAAYsEAABcAgAAFfuORqkMyz+40eSmihi6PwAAAD9dAAAAAAAAAAGMBAAAXAIAAHF939evx8o//BogZKA5uj8AAAA/bQAAAAAAAAABjQQAAFwCAACbyLbmkIzKP3ibb3psrbo/AAAAP20AAAAAAAAAAY4EAABcAgAAxxOO9XFRyj8QU9Pp7nO7PwAAAD99AAAAAAAAAAGPBAAAXAIAAMEn7IEtIMo/sAo3WXE6vD8AAAA/fQAAAAAAAAABkAQAAFwCAAAjoA1N1vPJP5gL1oUJIr0/AAAAP5wAAAAAAAAAAZEEAABcAgAA6XzyVmzMyT9o+k1OQju+PwAAAD+cAAAAAAAAAAGSBAAAXAIAAH8iXt7crsk/6J+KWWUzvz8AAAA/nAAAAAAAAAABkwQAAFwCAABJ9RMiFaDJPw51sqEJHsA/AAAAP7sAAAAAAAAAAZQEAABcAgAAF76an++pyT8WEYzkMLvAPwAAAD+7AAAAAAAAAAGVBAAAXAIAABu0a9mRwsk/IK1lJ1hYwT8AAAA/uwAAAAAAAAABlgQAAFwCAADtcsOQDuXJP8zt3EgKBsI/AAAAP8sAAAAAAAAAAZcEAABcAgAAV81XCZ4Cyj/YibaLMaPCPwAAAD/LAAAAAAAAAAGYBAAAXAIAAF25+XziM8o/VJMZVC3+wj8AAAA/6gAAAAAAAAABmQQAAFwCAABlpZvwJmXKPzyB8u/NL8M/AAAAP+oAAAAAAAAAAZoEAABcAgAAz/UAo1ibyj+MU0FfEzjDPwAAAD/6AAAAAAAAAAGbBAAAXAIAAD9GZlWK0co/7K6jgIgnwz8AAAA/+gAAAAAAAAABnAQAAFwCAABHMgjJzgLLP8B3jyfS1MI/AAAAPwkBAAAAAAAAAZ0EAABcAgAA57nm/SUvyz9Abixf1nnCPwAAAD8JAQAAAAAAAAGeBAAAXAIAALluD+9Eass/iKShi/TkwT8AAAA/KAEAAAAAAAABnwQAAFwCAACNIzjgY6XLP9xjKmpCN8E/AAAAPygBAAAAAAAAAaAEAABcAgAAY9hg0YLgyz8imp+WYKLAPwAAAD8oAQAAAAAAAAGhBAAAXAIAADeNicKhG8w/DnWyoQkewD8AAAA/OAEAAAAAAAABogQAAFwCAAA/eSs25kzMPzDpxRZ7VL8/AAAAPzgBAAAAAAAAAaMEAABcAgAAq8mQ6BeDzD/Uep1kDq++PwAAAD9XAQAAAAAAAAGkBAAAXAIAAH9+udk2vsw/3GfX0xb5vT8AAAA/VwEAAAAAAAABpQQAAFwCAAAj/GhIMAPNP+BUEUMfQ70/AAAAP2cBAAAAAAAAAaYEAABcAgAALd7b9RZNzT84na3TnHy8PwAAAD9nAQAAAAAAAAGnBAAAXAIAADPKfWlbfs0/bMH7m1sZvD8AAAA/dwEAAAAAAAABqAQAAFwCAAAFidUg2KDNPyR4wN5F+Ls/AAAAP3cBAAAAAAAAAakEAABcAgAApRC0VS/NzT/gLoUhMNe7PwAAAD+WAQAAAAAAAAGqBAAAXAIAAHfPCw2s780/+ECshY+luz8AAAA/lgEAAAAAAAABqwQAAFwCAABJjmPEKBLOP/hArIWPpbs/AAAAP5YBAAAAAAAAAawEAABcAgAAsej3PLgvzj+E0yIAu+e7PwAAAD+1AQAAAAAAAAGtBAAAXAIAAOcVQvl/Ps4/JHjA3kX4uz8AAAA/tQEAAAAAAAABrgQAAFwCAACDp0/0NFLOP2zB+5tbGbw/AAAAP7UBAAAAAAAAAa8EAABcAgAAHzld7+llzj/0U3IWh1u8PwAAAD/UAQAAAAAAAAGwBAAAXAIAACMvLimMfs4/QLBzZJQyvT8AAAA/1AEAAAAAAAABsQQAAFwCAAC/wDskQZLOPwyMJZzVlb0/AAAAP9QBAAAAAAAAAbIEAABcAgAAWVJJH/alzj8In+sszUu+PwAAAD/0AQAAAAAAAAGzBAAAXAIAACsb0JzQr84/YA0U3znxvj8AAAA/9AEAAAAAAAABtAQAAFwCAACPf5PbvbTOP9yNY/UFZb8/AAAAP/QBAAAAAAAAAbUEAABcAgAA9+NWGqu5zj/wslDqXOm/PwAAAD8DAgAAAAAAAAG2BAAAXAIAAI9/k9u9tM4/pJA8zmRHwD8AAAA/AwIAAAAAAAABtwQAAFwCAAD341Yaq7nOPy4js0iQicA/AAAAPyICAAAAAAAAAbgEAABcAgAAwbYMXuOqzj8IiHgyAdTAPwAAAD8iAgAAAAAAAAG5BAAAXAIAAI2JwqEbnM4/ipHb+vwuwT8AAAA/IgIAAAAAAAABugQAAFwCAACLk/FneYPOP8JRAwbjaME/AAAAPzACAAAAAAAAAbsEAABcAgAA7QHkbMRvzj+qP9yhg5rBPwAAAD8wAgAAAAAAAAG8BAAAXAIAAFFw1nEPXM4/5P8DrWnUwT8AAAA/TwIAAAAAAAABvQQAAFwCAABNegU4bUPOPzTSUhyv3ME/AAAAP08CAAAAAAAAAb4EAABcAgAAG027e6U0zj800lIcr9zBPwAAAD9fAgAAAAAAAAG/BAAAXAIAAEmENP7KKs4//BErEcmiwT8AAAA/XwIAAAAAAAABwAQAAFwCAADlH3G/3SXOP3J/tJadYME/AAAAP28CAAAAAAAAAcEEAABcAgAAr/ImAxYXzj+iowJfXP3APwAAAD9vAgAAAAAAAAHCBAAAXAIAAKv8Vclz/s0/LiOzSJCJwD8AAAA/jgIAAAAAAAABwwQAAFwCAABz2TrTCdfNPwLsnu/ZNsA/AAAAP44CAAAAAAAAAcQEAABcAgAAoRrjG420zT9kINpvMae/PwAAAD+OAgAAAAAAAAHFBAAAXAIAAAOTBOc1iM0/qFZPnE8Svz8AAAA/rQIAAAAAAAABxgQAAFwCAAAt3tv1Fk3NP9R6nWQOr74/AAAAP60CAAAAAAAAAccEAABcAgAAjWAshx0IzT9o+k1OQju+PwAAAD+tAgAAAAAAAAHIBAAAXAIAAH2I6J+Upcw/VNVgWeu2vT8AAAA/zAIAAAAAAAAByQQAAFwCAAANQrKzwFbMP7Qd/elo8Lw/AAAAP8wCAAAAAAAAAcoEAABcAgAAN42JwqEbzD9AiudCpca7PwAAAD/MAgAAAAAAAAHLBAAAXAIAADeNicKhG8w/QIrnQqXGuz8AAAA/3AIAAAAAAAABzAQAAFwCAAA3jYnCoRvMP0CK50Klxrs/AAAAP9wCAAAAAAAAAc0EAABcAgAAN42JwqEbzD9AiudCpca7PwAAAD/cAgAAAAAAAAHOBAAAXAIAAFom9ZWsq9w/9FNyFodbvD8AAAA/AAAAAAAAAAABzwQAAFwCAABaJvWVrKvcP/RTchaHW7w/AAAAPxAAAAAAAAAAAdAEAABcAgAAWib1layr3D/0U3IWh1u8PwAAAD8QAAAAAAAAAAHRBAAAXAIAAFom9ZWsq9w/9FNyFodbvD8AAAA/HwAAAAAAAAAB0gQAAFwCAABaJvWVrKvcP/RTchaHW7w/AAAAPx8AAAAAAAAAAdMEAABcAgAAWib1layr3D/kCPn/QGu6PwAAAD8/AAAAAAAAAAHUBAAAXAIAAPBGSTpumtw/WHaChRUpuj8AAAA/PwAAAAAAAAAB1QQAAFwCAACIZ53eL4ncP3CIqel097k/AAAAPz8AAAAAAAAAAdYEAABcAgAA7NWP43p13D/o9TJvSbW5PwAAAD9eAAAAAAAAAAHXBAAAXAIAAIT244c8ZNw/pKz3sTOUuT8AAAA/XgAAAAAAAAAB2AQAAFwCAABOyZnLdFXcP4ia0E3Uxbk/AAAAP14AAAAAAAAAAdkEAABcAgAATk6xriNJ3D8ULUfI/we6PwAAAD99AAAAAAAAAAHaBAAAXAIAAH6FKjFJP9w/hK2W3st7uj8AAAA/fQAAAAAAAAAB2wQAAFwCAAB8CkIU+DLcP4jAXG/DMbs/AAAAP30AAAAAAAAAAdwEAABcAgAA5PMcNpQr3D8keMDeRfi7PwAAAD+cAAAAAAAAAAHdBAAAXAIAALJBu5YdKdw/xC8kTsi+vD8AAAA/nAAAAAAAAAAB3gQAAFwCAACyQbuWHSncPySeTAA1ZL0/AAAAP5wAAAAAAAAAAd8EAABcAgAASljgdIEw3D8gsRKRLBq+PwAAAD+sAAAAAAAAAAHgBAAAXAIAAOZuBVPlN9w/YA0U3znxvj8AAAA/rAAAAAAAAAAB4QQAAFwCAAB+hSoxST/cP5BX7sjn+b8/AAAAP8sAAAAAAAAAAeIEAABcAgAA6OntbzZE3D+MfhVqBXnAPwAAAD/LAAAAAAAAAAHjBAAAXAIAAIAAE06aS9w/wj49deuywD8AAAA/ywAAAAAAAAAB5AQAAFwCAABOyZnLdFXcP64sFhGM5MA/AAAAP+oAAAAAAAAAAeUEAABcAgAAUESC6MVh3D/2dVHOoQXBPwAAAD/qAAAAAAAAAAHmBAAAXAIAALojLkQEc9w/UtGz7xb1wD8AAAA/6gAAAAAAAAAB5wQAAFwCAAC6Gf99povcP8I+PXXrssA/AAAAPwoBAAAAAAAAAegEAABcAgAA8EZJOm6a3D+MfhVqBXnAPwAAAD8KAQAAAAAAAAHpBAAAXAIAAPQ8GnQQs9w/rhlQgJQuwD8AAAA/CgEAAAAAAAAB6gQAAFwCAAD4MuutssvcP2Qg2m8xp78/AAAAPxkBAAAAAAAAAesEAABcAgAAMNsdh8vm3D+oVk+cTxK/PwAAAD8ZAQAAAAAAAAHsBAAAXAIAAACadT5ICd0/wFWwb7cqvj8AAAA/OQEAAAAAAAAB7QQAAFwCAADSWM31xCvdP8hC6t6/dL0/AAAAPzkBAAAAAAAAAe4EAABcAgAAPLNhblRJ3T+0Hf3paPC8PwAAAD85AQAAAAAAAAHvBAAAXAIAAKgN9ubjZt0/zBxevdAIvD8AAAA/WAEAAAAAAAAB8AQAAFwCAADetSjA/IHdP+Qbv5A4Ibs/AAAAP1gBAAAAAAAAAfEEAABcAgAASBC9OIyf3T8wUjS9Voy6PwAAAD9nAQAAAAAAAAHyBAAAXAIAAEoGjnIuuN0/0OMLC+rmuT8AAAA/ZwEAAAAAAAAB8wQAAFwCAADml5tt48vdP+j1Mm9Jtbk/AAAAP3cBAAAAAAAAAfQEAABcAgAA6BKEijTY3T8ACFrTqIO5PwAAAD93AQAAAAAAAAH1BAAAXAIAAOqNbKeF5N0/AAha06iDuT8AAAA/hwEAAAAAAAAB9gQAAFwCAAAeu7ZjTfPdP6Ss97EzlLk/AAAAP4cBAAAAAAAAAfcEAABcAgAAIjafgJ7/3T+krPexM5S5PwAAAD+mAQAAAAAAAAH4BAAAXAIAAPB5DhvKFd4//BogZKA5uj8AAAA/pgEAAAAAAAAB+QQAAFwCAADAvX219SvePxhADVn3vbo/AAAAP7YBAAAAAAAAAfoEAABcAgAA9mWwjg5H3j/kG7+QOCG7PwAAAD+2AQAAAAAAAAH7BAAAXAIAAMipHyk6Xd4/zBxevdAIvD8AAAA/xQEAAAAAAAAB/AQAAFwCAAD81mnlAWzeP2jUwSxTz7w/AAAAP8UBAAAAAAAAAf0EAABcAgAAZrYVQUB93j9s54e9SoW9PwAAAD/kAQAAAAAAAAH+BAAAXAIAAP7MOh+khN4/aPpNTkI7vj8AAAA/5AEAAAAAAAAB/wQAAFwCAAD+zDofpITePzTW/4WDnr4/AAAAP+QBAAAAAAAAAQAFAABcAgAAZrYVQUB93j8cxNghJNC+PwAAAD8EAgAAAAAAAAEBBQAAXAIAAGQ7LSTvcN4/BLKxvcQBvz8AAAA/BAIAAAAAAAABAgUAAFwCAAD8W4HIsF/ePwSysb3EAb8/AAAAPwQCAAAAAAAAAQMFAABcAgAAXk+LsKo/3j8w6cUWe1S/PwAAAD8jAgAAAAAAAAEEBQAAXAIAAFhZunYIJ94/MOnFFntUvz8AAAA/IwIAAAAAAAABBQUAAFwCAABW6AAgFQLeP8B7PJGmlr8/AAAAPyMCAAAAAAAAAQYFAABcAgAAHEDORvzm3T98MgHUkHW/PwAAAD9CAgAAAAAAAAEHBQAAXAIAAOaXm23jy90/fDIB1JB1vz8AAAA/QgIAAAAAAAABCAUAAFwCAADkocozQbPdPzDpxRZ7VL8/AAAAP0ICAAAAAAAAAQkFAABcAgAArPmXWiiY3T9gDRTfOfG+PwAAAD9SAgAAAAAAAAEKBQAAXAIAAKoDxyCGf90/CJ/rLM1Lvj8AAAA/UgIAAAAAAAABCwUAAFwCAACoDfbm42bdP6www3pgpr0/AAAAP3ECAAAAAAAAAQwFAABcAgAAcOCrKhxY3T/gVBFDH0O9PwAAAD9xAgAAAAAAAAENBQAAXAIAAG5lww3LS90/CHlfC97fvD8AAAA/cQIAAAAAAAABDgUAAFwCAABu6trweT/dP+BBS7Injbw/AAAAP4ECAAAAAAAAAQ8FAABcAgAAnKZrVk4p3T+wCjdZcTq8PwAAAD+BAgAAAAAAAAEQBQAAXAIAADRM192+C90/WJwOpwSVuz8AAAA/oAIAAAAAAAABEQUAAFwCAACUP+HFuOvcP9D20ZvhnLo/AAAAP6ACAAAAAAAAARIFAABcAgAAxvtxK43V3D9EUZWQvqS5PwAAAD+wAgAAAAAAAAETBQAAXAIAAMb7cSuN1dw/RFGVkL6kuT8AAAA/sAIAAAAAAAABFAUAAFwCAADG+3ErjdXcP0RRlZC+pLk/AAAAP7ACAAAAAAAAARUFAABcAgAAxvtxK43V3D9EUZWQvqS5PwAAAD+/AgAAAAAAAAEWBQAAXAIAALI2081fAuY/NAYceni0tz8AAAA/AAAAAAAAAAABFwUAAFwCAACyNtPNXwLmPzQGHHp4tLc/AAAAPxAAAAAAAAAAARgFAABcAgAAsjbTzV8C5j80Bhx6eLS3PwAAAD8QAAAAAAAAAAEZBQAAXAIAALI2081fAuY/NAYceni0tz8AAAA/HwAAAAAAAAABGgUAAFwCAACyNtPNXwLmPzQGHHp4tLc/AAAAPx8AAAAAAAAAARsFAABcAgAAsjbTzV8C5j80Bhx6eLS3PwAAAD8/AAAAAAAAAAEcBQAAXAIAAOboNG3WBOY/sE0Z3l0Gtj8AAAA/PwAAAAAAAAABHQUAAFwCAAAy+V4/N/zlPzjNyceRkrU/AAAAPz8AAAAAAAAAAR4FAABcAgAA5PJjMzTs5T/cXqEVJe20PwAAAD9eAAAAAAAAAAEfBQAAXAIAAK7FGXds3eU/sCeNvG6atD8AAAA/XgAAAAAAAAABIAUAAFwCAAB5mM+6pM7lP+RL24QtN7Q/AAAAP14AAAAAAAAAASEFAABcAgAA999yDyu85T/kS9uELTe0PwAAAD99AAAAAAAAAAEiBQAAXAIAAI4Ax7PsquU/5EvbhC03tD8AAAA/fQAAAAAAAAABIwUAAFwCAAAKSGoIc5jlP7AnjbxumrQ/AAAAP30AAAAAAAAAASQFAABcAgAA7/PQm+aK5T+wOlNNZlC1PwAAAD+MAAAAAAAAAAElBQAAXAIAAAhSmc7Qf+U/QOCPWIlItj8AAAA/jAAAAAAAAAABJgUAAFwCAABUYsOgMXflP0wYQ97Xgrc/AAAAP4wAAAAAAAAAAScFAABcAgAA6/3/YURy5T+omTEhPN64PwAAAD+cAAAAAAAAAAEoBQAAXAIAAOv9/2FEcuU/PGRbIbZauj8AAAA/nAAAAAAAAAABKQUAAFwCAADr/f9hRHLlP2zB+5tbGbw/AAAAP7sAAAAAAAAAASoFAABcAgAAILBhAbt05T8knkwANWS9PwAAAD+7AAAAAAAAAAErBQAAXAIAAKHt1Y/jeuU/8IzEyG19vj8AAAA/uwAAAAAAAAABLAUAAFwCAAAIUpnO0H/lP0j77HraIr8/AAAAP9oAAAAAAAAAAS0FAABcAgAAvEFv/G+I5T/cjWP1BWW/PwAAAD/aAAAAAAAAAAEuBQAAXAIAAL28VxnBlOU/SPvsetoivz8AAAA/2gAAAAAAAAABLwUAAFwCAADYEPGFTaLlP3wfO0OZv74/AAAAP/oAAAAAAAAAATAFAABcAgAAKBfskVCy5T9o+k1OQju+PwAAAD/6AAAAAAAAAAExBQAAXAIAAHcd551TwuU/DIwlnNWVvT8AAAA/+gAAAAAAAAABMgUAAFwCAAB7E7jX9drlP/RTchaHW7w/AAAAPwkBAAAAAAAAATMFAABcAgAAZDDYwVzy5T/Q9tGb4Zy6PwAAAD8JAQAAAAAAAAE0BQAAXAIAAGgmqfv+CuY/SD7P/8buuD8AAAA/KQEAAAAAAAABNQUAAFwCAAC2LKQHAhvmPwjPByHCYbc/AAAAPykBAAAAAAAAATYFAABcAgAA0YA9dI4o5j+YO/J5/je2PwAAAD84AQAAAAAAAAE3BQAAXAIAANP7JZHfNOY/OM3Jx5GStT8AAAA/OAEAAAAAAAABOAUAAFwCAABuEktvQzzmP4QDP/Sv/bQ/AAAAP0gBAAAAAAAAATkFAABcAgAACClwTadD5j9w3lH/WHm0PwAAAD9IAQAAAAAAAAE6BQAAXAIAAPDKpxq9TuY/KJUWQkNYtD8AAAA/ZwEAAAAAAAABOwUAAFwCAACkun1IXFfmP/xdAumMBbQ/AAAAP2cBAAAAAAAAATwFAABcAgAAcoMExjZh5j9cuWQKAvWzPwAAAD9nAQAAAAAAAAE9BQAAXAIAAFslPJNMbOY/nAKgxxcWtD8AAAA/hgEAAAAAAAABPgUAAFwCAABdoCSwnXjmP5wCoMcXFrQ/AAAAP4YBAAAAAAAAAT8FAABcAgAAq6YfvKCI5j8olRZCQ1i0PwAAAD+GAQAAAAAAAAFABQAAXAIAAC1ffGcam+Y/sCeNvG6atD8AAAA/pgEAAAAAAAABQQUAAFwCAABjjMYj4qnmP5wVZlgPzLQ/AAAAP6YBAAAAAAAAAUIFAABcAgAASi7+8Pe05j+EAz/0r/20PwAAAD+mAQAAAAAAAAFDBQAAXAIAAEyp5g1JweY/bPEXkFAvtT8AAAA/tQEAAAAAAAABRAUAAFwCAAABmbw76MnmP1Df8CvxYLU/AAAAP7UBAAAAAAAAAUUFAABcAgAAgdYwyhDQ5j+AFgWFp7O1PwAAAD/UAQAAAAAAAAFGBQAAXAIAAOg69Aj+1OY/sE0Z3l0Gtj8AAAA/1AEAAAAAAAABRwUAAFwCAAA3xgb4r9jmP2QXpLE/m7Y/AAAAP9QBAAAAAAAAAUgFAABcAgAAaXholybb5j8g4S6FITC3PwAAAD/0AQAAAAAAAAFJBQAAXAIAAIJRGedh3OY/1Kq5WAPFtz8AAAA/9AEAAAAAAAABSgUAAFwCAACcKso2nd3mP9y9f+n6erg/AAAAP/QBAAAAAAAAAUsFAABcAgAAN8YG+K/Y5j/s4mzeUf+4PwAAAD8DAgAAAAAAAAFMBQAAXAIAAOg69Aj+1OY/AAha06iDuT8AAAA/AwIAAAAAAAABTQUAAFwCAACB1jDKENDmP9DjCwvq5rk/AAAAPyMCAAAAAAAAAU4FAABcAgAAAZm8O+jJ5j/8GiBkoDm6PwAAAD8jAgAAAAAAAAFPBQAAXAIAAH9bSK2/w+Y/GEANWfe9uj8AAAA/IwIAAAAAAAABUAUAAFwCAACzksEv5bnmP/wt5vSX77o/AAAAP0ICAAAAAAAAAVEFAABcAgAAfWV3cx2r5j/8Leb0l++6PwAAAD9CAgAAAAAAAAFSBQAAXAIAAMb6uCgtluY/5Bu/kDghuz8AAAA/QgIAAAAAAAABUwUAAFwCAADd3Zg+xn7mP1yJSBYN37o/AAAAP2ECAAAAAAAAAVQFAABcAgAA9MB4VF9n5j/Q9tGb4Zy6PwAAAD9hAgAAAAAAAAFVBQAAXAIAAFcva1mqU+Y/FC1HyP8Huj8AAAA/YQIAAAAAAAABVgUAAFwCAAC6nV1e9T/mPxwagTcIUrk/AAAAP3ECAAAAAAAAAVcFAABcAgAAhnAToi0x5j8cB7umEJy4PwAAAD9xAgAAAAAAAAFYBQAAXAIAAIT1KoXcJOY/YD0w0y4HuD8AAAA/ngIAAAAAAAABWQUAAFwCAACDekJoixjmP2QqakI3Ubc/AAAAP54CAAAAAAAAAVoFAABcAgAA6GMdiicR5j/0qRosa922PwAAAD+uAgAAAAAAAAFbBQAAXAIAAE1N+KvDCeY/JM5o9Cl6tj8AAAA/rgIAAAAAAAABXAUAAFwCAAAy+V4/N/zlP1DytrzoFrY/AAAAP70CAAAAAAAAAV0FAABcAgAAr0AClL3p5T/MX0BCvdS1PwAAAD+9AgAAAAAAAAFeBQAAXAIAAK9AApS96eU/zF9AQr3UtT8AAAA/3AIAAAAAAAABXwUAAFwCAACvQAKUvenlP8xfQEK91LU/AAAAP9wCAAAAAAAAAWAFAABcAgAAr0AClL3p5T/MX0BCvdS1PwAAAD/cAgAAAAAAAAFhBQAAXAIAAKxoBXmyjuw/RoVe7od81z8AAAA/AAAAAAAAAAABYgUAAFwCAACsaAV5so7sP0aFXu6HfNc/AAAAPxAAAAAAAAAAAWMFAABcAgAArGgFebKO7D9GhV7uh3zXPwAAAD8QAAAAAAAAAAFkBQAAXAIAAKxoBXmyjuw/RoVe7od81z8AAAA/LwAAAAAAAAABZQUAAFwCAACsaAV5so7sP0aFXu6HfNc/AAAAPy8AAAAAAAAAAWYFAABcAgAArGgFebKO7D9GhV7uh3zXPwAAAD8vAAAAAAAAAAFnBQAAXAIAAKxoBXmyjuw/RoVe7od81z8AAAA/PwAAAAAAAAABaAUAAFwCAACsaAV5so7sP0aFXu6HfNc/AAAAPz8AAAAAAAAAAWkFAABcAgAA3CSW3oZ47D8i111HARHXPwAAAD9eAAAAAAAAAAFqBQAAXAIAAFhsOTMNZuw/ZFIsY4Pj1j8AAAA/XgAAAAAAAAABawUAAFwCAAC+2is4WFLsP/SfSe5KvtY/AAAAP14AAAAAAAAAAWwFAABcAgAAOiLPjN4/7D/Yv7XoV6HWPwAAAD99AAAAAAAAAAFtBQAAXAIAANJCIzGgLuw/sFYOMTWd1j8AAAA/fQAAAAAAAAABbgUAAFwCAAC27onEEyHsPyiSBFidqdY/AAAAP40AAAAAAAAAAW8FAABcAgAA6iUDRzkX7D9GcphdkMbWPwAAAD+NAAAAAAAAAAFwBQAAXAIAADQ2LRmaDuw/WMkYsVP81j8AAAA/nQAAAAAAAAABcQUAAFwCAAC0+LiKcQjsPwrFNuOhQtc/AAAAP50AAAAAAAAAAXIFAABcAgAATJT1S4QD7D8cHLc2ZXjXPwAAAD+sAAAAAAAAAAFzBQAAXAIAABrik6wNAew/VtzeQUuy1z8AAAA/rAAAAAAAAAABdAUAAFwCAADkLzINl/7rP46cBk0x7Nc/AAAAP8wAAAAAAAAAAXUFAABcAgAA5C8yDZf+6z/IXC5YFybYPwAAAD/MAAAAAAAAAAF2BQAAXAIAAP4I41zS/+s/Uu+k0kJo2D8AAAA/zAAAAAAAAAABdwUAAFwCAABMlPVLhAPsP5o44I9Yidg/AAAAP+sAAAAAAAAAAXgFAABcAgAAmB8IOzYH7D9iRiUmBp7YPwAAAD/rAAAAAAAAAAF5BQAAXAIAABpdfMleDew/YkYlJgae2D8AAAA/6wAAAAAAAAABegUAAFwCAADOTFL3/RXsP2JGJSYGntg/AAAAPwoBAAAAAAAAAXsFAABcAgAA7KDrY4oj7D/Ys66r2lvYPwAAAD8KAQAAAAAAAAF8BQAAXAIAACDONSBSMuw/TiE4Ma8Z2D8AAAA/CgEAAAAAAAABfQUAAFwCAACihpLLy0TsP3C8ckc+z9c/AAAAPykBAAAAAAAAAX4FAABcAgAAWPFQFrxZ7D+WV61dzYTXPwAAAD8pAQAAAAAAAAF/BQAAXAIAAKhyND8Qduw/nhJUbmkd1z8AAAA/KQEAAAAAAAABgAUAAFwCAAASzci3n5PsP4jtZnkSmdY/AAAAPzkBAAAAAAAAAYEFAABcAgAAYk6s4POv7D+2EbVB0TXWPwAAAD85AQAAAAAAAAGCBQAAXAIAABq5aivkxOw/skNIoD3n1T8AAAA/WAEAAAAAAAABgwUAAFwCAAC2SngmmdjsP/5HKm7voNU/AAAAP1gBAAAAAAAAAYQFAABcAgAABFFzMpzo7D8WWlHSTm/VPwAAAD9YAQAAAAAAAAGFBQAAXAIAAAbMW0/t9Ow/SkwMPKFa1T8AAAA/dgEAAAAAAAABhgUAAFwCAAA6+aULtQPtP4A+x6XzRdU/AAAAP3YBAAAAAAAAAYcFAABcAgAAcCbwx3wS7T/emSnHaDXVPwAAAD92AQAAAAAAAAGIBQAAXAIAAKZTOoREIe0/gD7HpfNF1T8AAAA/lgEAAAAAAAABiQUAAFwCAADAp9Pw0C7tPyLjZIR+VtU/AAAAP5YBAAAAAAAAAYoFAABcAgAAwiK8DSI77T/u8KkaLGvVPwAAAD+WAQAAAAAAAAGLBQAAXAIAAMadpCpzR+0/uv7usNl/1T8AAAA/pQEAAAAAAAABjAUAAFwCAACSZiuoTVHtP/5HKm7voNU/AAAAP6UBAAAAAAAAAY0FAABcAgAAYC+yJShb7T84CFJ51drVPwAAAD/FAQAAAAAAAAGOBQAAXAIAABQfiFPHY+0/wprI8wAd1j8AAAA/xQEAAAAAAAABjwUAAFwCAAAUH4hTx2PtP0KkK7z8d9Y/AAAAP8UBAAAAAAAAAZAFAABcAgAALvg4owJl7T8SgN3zPdvWPwAAAD/kAQAAAAAAAAGRBQAAXAIAAC74OKMCZe0/kolAvDk21z8AAAA/5AEAAAAAAAABkgUAAFwCAADibCa0UGHtP+Yp/MwSjdc/AAAAP+QBAAAAAAAAAZMFAABcAgAAeghjdWNc7T8g6iPY+MbXPwAAAD8DAgAAAAAAAAGUBQAAXAIAAPjK7uY6Vu0/CNj8c5n41z8AAAA/AwIAAAAAAAABlQUAAFwCAAB6jXpYElDtPya4kHmMFdg/AAAAPwMCAAAAAAAAAZYFAABcAgAAxp2kKnNH7T/IXC5YFybYPwAAAD8TAgAAAAAAAAGXBQAAXAIAAEJgMJxKQe0/bAHMNqI22D8AAAA/EwIAAAAAAAABmAUAAFwCAABcvvjONDbtP5Rqc+7EOtg/AAAAPzICAAAAAAAAAZkFAABcAgAADLj9wjEm7T+g84ag9CHYPwAAAD8yAgAAAAAAAAGaBQAAXAIAADx0jigGEO0/+k7pwWkR2D8AAAA/QgIAAAAAAAABmwUAAFwCAABUV24+n/jsP7YFrgRU8Nc/AAAAP0ICAAAAAAAAAZwFAABcAgAA0J4RkyXm7D+cJRr/YNPXPwAAAD9RAgAAAAAAAAGdBQAAXAIAAJpxx9Zd1+w/3KDoGuOl1z8AAAA/UQIAAAAAAAABngUAAFwCAACa9t65DMvsP8hJaMcfcNc/AAAAP3ACAAAAAAAAAZ8FAABcAgAAZMmU/US87D+68udzXDrXPwAAAD9wAgAAAAAAAAGgBQAAXAIAAMg3hwKQqOw/gDLAaHYA1z8AAAA/cAIAAAAAAAABoQUAAFwCAAD68xdoZJLsP27bPxWzytY/AAAAP5ACAAAAAAAAAaIFAABcAgAADFwPYaxu7D8OsnBSqozWPwAAAD+QAgAAAAAAAAGjBQAAXAIAAArrVQq5Sew/dpbmJU9j1j8AAAA/kAIAAAAAAAABpAUAAFwCAAC4aXLhZC3sPwbkA7EWPtY/AAAAP58CAAAAAAAAAaUFAABcAgAAuGly4WQt7D8G5AOxFj7WPwAAAD+fAgAAAAAAAAGmBQAAXAIAALhpcuFkLew/BuQDsRY+1j8AAAA/nwIAAAAAAAABpwUAAFwCAAC4aXLhZC3sPwbkA7EWPtY/AAAAP78CAAAAAAAAAagFAABcAgAA4IEXdhUf6D8NVK/UN/zqPwAAAD8AAAAAAAAAAAGpBQAAXAIAAOCBF3YVH+g/DVSv1Df86j8AAAA/KQAAAAAAAAABqgUAAFwCAADggRd2FR/oPw1Ur9Q3/Oo/AAAAPykAAAAAAAAAAasFAABcAgAAEj6o2+kI6D9RNjTBA/bqPwAAAD8pAAAAAAAAAAGsBQAAXAIAABDDv76Y/Oc/eZ/beCb66j8AAAA/SAAAAAAAAAABrQUAAFwCAADzbiZSDO/nP8txKuhrAus/AAAAP0gAAAAAAAAAAa4FAABcAgAA8/M9Nbvi5z/z2tGfjgbrPwAAAD9YAAAAAAAAAAGvBQAAXAIAAApSBmil1+c/r/hMs8IM6z8AAAA/WAAAAAAAAAABsAUAAFwCAAAjsM6aj8znP1Gd6pFNHes/AAAAP2gAAAAAAAAAAbEFAABcAgAAo3JaDGfG5z9vfX6XQDrrPwAAAD9oAAAAAAAAAAGyBQAAXAIAAFXnRx21wuc/YfRq5RBT6z8AAAA/hwAAAAAAAAABswUAAFwCAADvgoTex73nP6c9pqImdOs/AAAAP4cAAAAAAAAAAbQFAABcAgAAofdx7xW65z+DO7W7TZfrPwAAAD+WAAAAAAAAAAG1BQAAXAIAALrQIj9Ru+c/nxtJwUC06z8AAAA/lgAAAAAAAAABtgUAAFwCAADvgoTex73nP5OSNQ8Rzes/AAAAP6YAAAAAAAAAAbcFAABcAgAAo3JaDGfG5z+HCSJd4eXrPwAAAD+mAAAAAAAAAAG4BQAAXAIAAKPtQim40uc/lfnr31r06z8AAAA/xQAAAAAAAAABuQUAAFwCAACMj3r2zd3nP1EXZ/OO+us/AAAAP8UAAAAAAAAAAboFAABcAgAAwbzEspXs5z+9YpOXffjrPwAAAD/FAAAAAAAAAAG7BQAAXAIAAEJ1IV4P/+c/G771uPLn6z8AAAA/1QAAAAAAAAABvAUAAFwCAABgRKPn7BjoP/3dYbP/yus/AAAAP9UAAAAAAAAAAb0FAABcAgAAfhMlccoy6D/TDQQrk5/rPwAAAD/0AAAAAAAAAAG+BQAAXAIAAIAJ9qpsS+g/VWtXM+Fr6z8AAAA/9AAAAAAAAAABvwUAAFwCAACE/8bkDmToP7FfA4QMNOs/AAAAP/QAAAAAAAAAAcAFAABcAgAAIJHU38N36D+hCIMwSf7qPwAAAD8TAQAAAAAAAAHBBQAAXAIAALwi4tp4i+g/n6HMX//W6j8AAAA/EwEAAAAAAAABwgUAAFwCAAByjaAlaaDoPy/v6erGseo/AAAAPxMBAAAAAAAAAcMFAABcAgAAdoNxXwu56D8VD1bl05TqPwAAAD8zAQAAAAAAAAHEBQAAXAIAAODdBdia1ug/SQERTyaA6j8AAAA/MwEAAAAAAAABxQUAAFwCAAAWhjixs/HoP+k++Fxnaeo/AAAAPzMBAAAAAAAAAcYFAABcAgAAzPD2+6MG6T9vAwI2/1zqPwAAAD9CAQAAAAAAAAHHBQAAXAIAAM5r3xj1Euk/204u2u1a6j8AAAA/QgEAAAAAAAAByAUAAFwCAACCW7VGlBvpPyshfUkzY+o/AAAAP2IBAAAAAAAAAckFAABcAgAA6r94hYEg6T/PxRoovnPqPwAAAD9iAQAAAAAAAAHKBQAAXAIAAASZKdW8Iek/FQ9W5dOU6j8AAAA/YgEAAAAAAAABywUAAFwCAAA4S4t0MyTpPxV2DLYdvOo/AAAAP4EBAAAAAAAAAcwFAABcAgAA6r94hYEg6T9bv0dzM93qPwAAAD+BAQAAAAAAAAHNBQAAXAIAALYNF+YKHuk/oQiDMEn+6j8AAAA/gQEAAAAAAAABzgUAAFwCAABQqVOnHRnpP73oFjY8G+s/AAAAP6ABAAAAAAAAAc8FAABcAgAAtJIuybkR6T/byKo7LzjrPwAAAD+gAQAAAAAAAAHQBQAAXAIAAE4ua4rMDOk/ESIcdstK6z8AAAA/oAEAAAAAAAAB0QUAAFwCAADM8Pb7owbpP7PGuVRWW+s/AAAAP78BAAAAAAAAAdIFAABcAgAATLOCbXsA6T9v5DRoimHrPwAAAD+/AQAAAAAAAAHTBQAAXAIAAJjDrD/c9+g/LQKwe75n6z8AAAA/vwEAAAAAAAAB1AUAAFwCAADK+iXCAe7oP2/kNGiKYes/AAAAP88BAAAAAAAAAdUFAABcAgAAyH89pbDh6D8fEub4RFnrPwAAAD/PAQAAAAAAAAHWBQAAXAIAAKwrpDgk1Og/pdbv0dxM6z8AAAA/7gEAAAAAAAAB1wUAAFwCAABETPjc5cLoP8FPzQaGQus/AAAAP+4BAAAAAAAAAdgFAABcAgAA9kX90OKy6D+X5iVPYz7rPwAAAD/uAQAAAAAAAAHZBQAAXAIAAL4YsxQbpOg/sV8DhAw06z8AAAA/DQIAAAAAAAAB2gUAAFwCAABYOQe53JLoP2GNtBTHK+s/AAAAPw0CAAAAAAAAAdsFAABcAgAA7llbXZ6B6D9RneqRTR3rPwAAAD8NAgAAAAAAAAHcBQAAXAIAAGyh/rEkb+g/h4+l+58I6z8AAAA/LQIAAAAAAAAB3QUAAFwCAAACwlJW5l3oPyfNjAnh8eo/AAAAPy0CAAAAAAAAAd4FAABcAgAAsrtXSuNN6D+DKO8qVuHqPwAAAD8tAgAAAAAAAAHfBQAAXAIAADID+55pO+g/uRqqlKjM6j8AAAA/OwIAAAAAAAAB4AUAAFwCAABI5tq0AiToPxV2DLYdvOo/AAAAPzsCAAAAAAAAAeEFAABcAgAAEj6o2+kI6D89eP2c9pjqPwAAAD9bAgAAAAAAAAHiBQAAXAIAACchiPGC8ec/ORFHzKxx6j8AAAA/WwIAAAAAAAAB4wUAAFwCAAAnIYjxgvHnPzkRR8ysceo/AAAAP2oCAAAAAAAAAeQFAABcAgAAJyGI8YLx5z85EUfMrHHqPwAAAD9qAgAAAAAAAAHlBQAAXAIAACchiPGC8ec/ORFHzKxx6j8AAAA/agIAAAAAAAAB5gUAAFwCAACyalGxG73dPw8p28lFu+0/AAAAPwAAAAAAAAAAAecFAABcAgAAsmpRsRu93T8PKdvJRbvtPwAAAD8PAAAAAAAAAAHoBQAAXAIAALJqUbEbvd0/DynbyUW77T8AAAA/DwAAAAAAAAAB6QUAAFwCAACyalGxG73dPw8p28lFu+0/AAAAPx8AAAAAAAAAAeoFAABcAgAAEuNyfMSQ3T9TC2C2EbXtPwAAAD8fAAAAAAAAAAHrBQAAXAIAAN61KMD8gd0/v1aMWgCz7T8AAAA/PgAAAAAAAAAB7AUAAFwCAADav1eGWmndP5Xt5KLdru0/AAAAPz4AAAAAAAAAAe0FAABcAgAApBclrUFO3T8BORFHzKztPwAAAD8+AAAAAAAAAAHuBQAAXAIAAG5v8tMoM90/2c9pj6mo7T8AAAA/XQAAAAAAAAAB7wUAAFwCAAA0x7/6DxjdPymiuP7usO0/AAAAP10AAAAAAAAAAfAFAABcAgAAZoNQYOQB3T+j3a4lV73tPwAAAD9dAAAAAAAAAAHxBQAAXAIAAPyjpASm8Nw/86/9lJzF7T8AAAA/bQAAAAAAAAAB8gUAAFwCAAD8KLznVOTcP9k2IGDzz+0/AAAAP20AAAAAAAAAAfMFAABcAgAAYBKXCfHc3D8RkJGaj+LtPwAAAD+MAAAAAAAAAAH0BQAAXAIAAGASlwnx3Nw/wyT5+5MB7j8AAAA/jAAAAAAAAAAB9QUAAFwCAAD8KLznVOTcP0tQuaV1HO4/AAAAP4wAAAAAAAAAAfYFAABcAgAAyvFCZS/u3D/ha0PS0EXuPwAAAD+rAAAAAAAAAAH3BQAAXAIAADLR7sBt/9w/d4fN/itv7j8AAAA/qwAAAAAAAAAB+AUAAFwCAADOYvy7IhPdP+c5sHNklO4/AAAAP6sAAAAAAAAAAfkFAABcAgAAOL2QNLIw3T8FGkR5V7HuPwAAAD/LAAAAAAAAAAH6BQAAXAIAAAp86OsuU90/O3O1s/PD7j8AAAA/ywAAAAAAAAAB+wUAAFwCAAB21nxkvnDdP90XU5J+1O4/AAAAP8sAAAAAAAAAAfwFAABcAgAASJXUGzuT3T8t6qEBxNzuPwAAAD/qAAAAAAAAAAH9BQAAXAIAALDvaJTKsN0/6wcdFfji7j8AAAA/6gAAAAAAAAAB/gUAAFwCAAC05TnObMndP8OedV3V3u4/AAAAP+oAAAAAAAAAAf8FAABcAgAA6o1sp4Xk3T8FgfpJodjuPwAAAD/6AAAAAAAAAAEABgAAXAIAAO6DPeEn/d0/Y9xcaxbI7j8AAAA/+gAAAAAAAAABAQYAAFwCAADweQ4byhXeP5nOF9Vos+4/AAAAPxkBAAAAAAAAAQIGAABcAgAA9G/fVGwu3j977oPPdZbuPwAAAD8ZAQAAAAAAAAEDBgAAXAIAAGDKc837S94/49L5ohpt7j8AAAA/GQEAAAAAAAABBAYAAFwCAABkOy0k73DeP023b3a/Q+4/AAAAPzgBAAAAAAAAAQUGAABcAgAAaKzmeuKV3j9LULmldRzuPwAAAD84AQAAAAAAAAEGBgAAXAIAAG4doNHVut4/V9nMV6UD7j8AAAA/OAEAAAAAAAABBwYAAFwCAAAMKpbp29reP/cWtGXm7O0/AAAAP1cBAAAAAAAAAQgGAABcAgAA3ujtoFj93j+/vUIrStrtPwAAAD9XAQAAAAAAAAEJBgAAXAIAAKwsXTuEE98/86/9lJzF7T8AAAA/VwEAAAAAAAABCgYAAFwCAAB8cMzVrynfP8tGVt15we0/AAAAP2cBAAAAAAAAAQsGAABcAgAAGALa0GQ93z83koKBaL/tPwAAAD9nAQAAAAAAAAEMBgAAXAIAALST58sZUd8/578zEiO37T8AAAA/hgEAAAAAAAABDQYAAFwCAADowDGI4V/fP1MLYLYRte0/AAAAP4YBAAAAAAAAAQ4GAABcAgAAhlI/g5Zz3z97dAduNLntPwAAAD+GAQAAAAAAAAEPBgAAXAIAAO62AsKDeN8/DynbyUW77T8AAAA/pQEAAAAAAAABEAYAAFwCAAC6f4k/XoLfP/Ov/ZScxe0/AAAAP6UBAAAAAAAAAREGAABcAgAAikgQvTiM3z/ZNiBg88/tPwAAAD+lAQAAAAAAAAESBgAAXAIAAFYRlzoTlt8/EZCRmo/i7T8AAAA/xQEAAAAAAAABEwYAAFwCAAAkXzWbnJPfP92d1jA99+0/AAAAP8UBAAAAAAAAARQGAABcAgAA7qzT+yWR3z/TFMN+DRDuPwAAAD/FAQAAAAAAAAEVBgAAXAIAAFaWrh3Cid8/7fRWhAAt7j8AAAA/1AEAAAAAAAABFgYAAFwCAAAgaWRh+nrfP8fyZZ0nUO4/AAAAP9QBAAAAAAAAARcGAABcAgAA7rYCwoN43z+Fd5eBpX3uPwAAAD/0AQAAAAAAAAEYBgAAXAIAALgEoSINdt8/H5MhrgCn7j8AAAA/9AEAAAAAAAABGQYAAFwCAABSoN3jH3HfPxMKDvzQv+4/AAAAPwMCAAAAAAAAARoGAABcAgAAuIm4Bbxp3z+1rqvaW9DuPwAAAD8DAgAAAAAAAAEbBgAAXAIAABxzkydYYt8/mTXOpbLa7j8AAAA/EwIAAAAAAAABHAYAAFwCAABOqgyqfVjfPxNxxMwa5+4/AAAAPxMCAAAAAAAAAR0GAABcAgAA5spgTj9H3z+pJZgoLOnuPwAAAD8yAgAAAAAAAAEeBgAAXAIAAH7rtPIANt8/qSWYKCzp7j8AAAA/MgIAAAAAAAABHwYAAFwCAADgWaf3SyLfPy3qoQHE3O4/AAAAPzICAAAAAAAAASAGAABcAgAARsiZ/JYO3z8h+td+Ss7uPwAAAD9RAgAAAAAAAAEhBgAAXAIAAHaEKmJr+N4/6aBmRK677j8AAAA/UQIAAAAAAAABIgYAAFwCAACmQLvHP+LeP29lcB1Gr+4/AAAAP1ECAAAAAAAAASMGAABcAgAA1vxLLRTM3j8Po1crh5juPwAAAD9xAgAAAAAAAAEkBgAAXAIAAAQ+9HWXqd4/CzyhWj1x7j8AAAA/cQIAAAAAAAABJQYAAFwCAACaaHfgtn/eP7kCnBquQe4/AAAAP3ECAAAAAAAAASYGAABcAgAAknzVbHJO3j+PMj6SQRbuPwAAAD+AAgAAAAAAAAEnBgAAXAIAAFhZunYIJ94/i8uHwffu7T8AAAA/gAIAAAAAAAABKAYAAFwCAAC8TMReAgfeP7HNeKjQy+0/AAAAP58CAAAAAAAAASkGAABcAgAAHEDORvzm3T9TC2C2EbXtPwAAAD+fAgAAAAAAAAEqBgAAXAIAAIKuwEtH090/80hHxFKe7T8AAAA/nwIAAAAAAAABKwYAAFwCAACyalGxG73dP0+kqeXHje0/AAAAP78CAAAAAAAAASwGAABcAgAASIulVd2r3T+Thi7Sk4ftPwAAAD+/AgAAAAAAAAEtBgAAXAIAAOCr+fmemt0/1Wizvl+B7T8AAAA/vwIAAAAAAAABLgYAAFwCAAB2UWWBD33dP6EPQoTDbu0/AAAAP94CAAAAAAAAAS8GAABcAgAAPLNhblRJ3T8l1EtdW2LtPwAAAD/eAgAAAAAAAAEwBgAAXAIAADyzYW5USd0/JdRLXVti7T8AAAA/3gIAAAAAAAABMQYAAFwCAAA8s2FuVEndPyXUS11bYu0/AAAAP94CAAAAAAAAATIGAABcAgAAPLNhblRJ3T8l1EtdW2LtPwAAAD/uAgAAAAAAAAEzBgAAXAIAAO/3tKZmiM4/Bwd+6F/77T8AAAA/AAAAAAAAAAABNAYAAFwCAADv97SmZojOPwcHfuhf++0/AAAAPx8AAAAAAAAAATUGAABcAgAA7/e0pmaIzj8HB37oX/vtPwAAAD8fAAAAAAAAAAE2BgAAXAIAAO/3tKZmiM4/Bwd+6F/77T8AAAA/HwAAAAAAAAABNwYAAFwCAAAVV+pBAxzOP/cWtGXm7O0/AAAAPz4AAAAAAAAAATgGAABcAgAAq/xVyXP+zT+lRGX2oOTtPwAAAD8+AAAAAAAAAAE5BgAAXAIAAKkGhY/R5c0/6Sbq4mze7T8AAAA/PgAAAAAAAAABOgYAAFwCAADXRy3YVMPNP9k2IGDzz+0/AAAAP04AAAAAAAAAATsGAABcAgAAz1uLZBCSzT83koKBaL/tPwAAAD9OAAAAAAAAAAE8BgAAXAIAAGELJrLeW80/o92uJVe97T8AAAA/bQAAAAAAAAABPQYAAFwCAACNVv3AvyDNP1MLYLYRte0/AAAAP20AAAAAAAAAAT4GAABcAgAAUT0RkbPgzD8porj+7rDtPwAAAD99AAAAAAAAAAE/BgAAXAIAAEtRbx1vr8w/KaK4/u6w7T8AAAA/jQAAAAAAAAABQAYAAFwCAADh9tqk35HMP22EPeu6qu0/AAAAP40AAAAAAAAAAUEGAABcAgAADziD7WJvzD9thD3ruqrtPwAAAD+NAAAAAAAAAAFCBgAAXAIAANkKOTGbYMw/KaK4/u6w7T8AAAA/rAAAAAAAAAABQwYAAFwCAAANQrKzwFbMP1MLYLYRte0/AAAAP6wAAAAAAAAAAUQGAABcAgAADUKys8BWzD/LRlbdecHtPwAAAD+sAAAAAAAAAAFFBgAAXAIAAKvTv651asw/HRmlTL/J7T8AAAA/ywAAAAAAAAABRgYAAFwCAAAPOIPtYm/MPysJb8842O0/AAAAP8sAAAAAAAAAAUcGAABcAgAARWXNqSp+zD/3FrRl5uztPwAAAD/LAAAAAAAAAAFIBgAAXAIAAHmSF2byjMw/V9nMV6UD7j8AAAA/6gAAAAAAAAABSQYAAFwCAADl7KvegarMPyPnEe5SGO4/AAAAP+oAAAAAAAAAAUoGAABcAgAAT0dAVxHIzD/t9FaEAC3uPwAAAD/qAAAAAAAAAAFLBgAAXAIAAIVqW01778w/dyAXLuJH7j8AAAA/+gAAAAAAAAABTAYAAFwCAAC/jXZD5RbNP0EuXMSPXO4/AAAAP/oAAAAAAAAAAU0GAABcAgAA+bCROU8+zT8LPKFaPXHuPwAAAD8ZAQAAAAAAAAFOBgAAXAIAAMtv6fDLYM0/r+A+OciB7j8AAAA/GQEAAAAAAAABTwYAAFwCAACdLkGoSIPNP5dnYQQfjO4/AAAAPxkBAAAAAAAAAVAGAABcAgAAb+2YX8WlzT9ThdwXU5LuPwAAAD84AQAAAAAAAAFRBgAAXAIAANdHLdhUw80/D6NXK4eY7j8AAAA/OAEAAAAAAAABUgYAAFwCAACpBoWP0eXNP6NXK4eYmu4/AAAAPzgBAAAAAAAAAVMGAABcAgAAE2EZCGEDzj8Po1crh5juPwAAAD9IAQAAAAAAAAFUBgAAXAIAAEmENP7KKs4/e+6Dz3WW7j8AAAA/SAEAAAAAAAABVQYAAFwCAAC13sh2WkjOP5dnYQQfjO4/AAAAP2cBAAAAAAAAAVYGAABcAgAAHzld7+llzj+v4D45yIHuPwAAAD9nAQAAAAAAAAFXBgAAXAIAACMvLimMfs4/ofB0tk5z7j8AAAA/dwEAAAAAAAABWAYAAFwCAABZUkkf9qXOP0EuXMSPXO4/AAAAP3cBAAAAAAAAAVkGAABcAgAA/dknVE3Szj+5ApwarkHuPwAAAD+HAQAAAAAAAAFaBgAAXAIAAM+OUEVsDc8/S1C5pXUc7j8AAAA/hwEAAAAAAAABWwYAAFwCAACjQ3k2i0jPP7U0L3ka8+0/AAAAP6YBAAAAAAAAAVwGAABcAgAA31xlZpeIzz/ZNiBg88/tPwAAAD+mAQAAAAAAAAFdBgAAXAIAAE+tyhjJvs8/o92uJVe97T8AAAA/pgEAAAAAAAABXgYAAFwCAACJxrZI1f7PPxuy7nt1ou0/AAAAP8UBAAAAAAAAAV8GAABcAgAAFiKzW+ch0D9PpKnlx43tPwAAAD/FAQAAAAAAAAFgBgAAXAIAAEzK5TQAPdA/hZZkTxp57T8AAAA/xQEAAAAAAAABYQYAAFwCAABQwLZuolXQP3emmsygau0/AAAAP+QBAAAAAAAAAWIGAABcAgAAIAQmCc5r0D9pttBJJ1ztPwAAAD/kAQAAAAAAAAFjBgAAXAIAACB/DiYfeNA/7XraIr9P7T8AAAA/5AEAAAAAAAABZAYAAFwCAADwR5Wj+YHQP52oi7N5R+0/AAAAP/QBAAAAAAAAAWUGAABcAgAAvhAcIdSL0D8H9LdXaEXtPwAAAD/0AQAAAAAAAAFmBgAAXAIAACR131/BkNA/B/S3V2hF7T8AAAA/9AEAAAAAAAABZwYAAFwCAAC+iwQ+JZjQP6uYVTbzVe0/AAAAPxECAAAAAAAAAWgGAABcAgAAJvDHfBKd0D/9aqSlOF7tPwAAAD8RAgAAAAAAAAFpBgAAXAIAAFqiKRyJn9A/C1tuKLJs7T8AAAA/MAIAAAAAAAABagYAAFwCAAAoa7CZY6nQP63/Cwc9fe0/AAAAPzACAAAAAAAAAWsGAABcAgAAjs9z2FCu0D+779WJtovtPwAAAD8wAgAAAAAAAAFsBgAAXAIAAMKB1XfHsNA/oXb4VA2W7T8AAAA/UAIAAAAAAAABbQYAAFwCAAD2MzcXPrPQP22EPeu6qu0/AAAAP1ACAAAAAAAAAW4GAABcAgAA9jM3Fz6z0D8PKdvJRbvtPwAAAD9QAgAAAAAAAAFvBgAAXAIAAMKB1XfHsNA/86/9lJzF7T8AAAA/XwIAAAAAAAABcAYAAFwCAACOz3PYUK7QP9k2IGDzz+0/AAAAP18CAAAAAAAAAXEGAABcAgAAWh0SOdqr0D8RkJGaj+LtPwAAAD9/AgAAAAAAAAFyBgAAXAIAAMAG7Vp2pNA/cVKqjE757T8AAAA/fwIAAAAAAAABcwYAAFwCAAAm8Md8Ep3QP4FCdA/IB+4/AAAAP44CAAAAAAAAAXQGAABcAgAAitminq6V0D9nyZbaHhLuPwAAAD+OAgAAAAAAAAF1BgAAXAIAAL4QHCHUi9A/dblgXZgg7j8AAAA/ngIAAAAAAAABdgYAAFwCAABWrFji5obQP4GpKuARL+4/AAAAP54CAAAAAAAAAXcGAABcAgAAupUzBIN/0D9nME2raDnuPwAAAD+9AgAAAAAAAAF4BgAAXAIAAFQxcMWVetA/ZzBNq2g57j8AAAA/vQIAAAAAAAABeQYAAFwCAACGaOlHu3DQP+30VoQALe4/AAAAP70CAAAAAAAAAXoGAABcAgAAIAQmCc5r0D8x19twzCbuPwAAAD/cAgAAAAAAAAF7BgAAXAIAAFI7n4vzYdA/7fRWhAAt7j8AAAA/3AIAAAAAAAABfAYAAFwCAAC2JHqtj1rQPxde/jsjMe4/AAAAP9wCAAAAAAAAAX0GAABcAgAA6FvzL7VQ0D9ZQIMo7yruPwAAAD/sAgAAAAAAAAF+BgAAXAIAALIuqXPtQdA/nSIIFbsk7j8AAAA/7AIAAAAAAAABfwYAAFwCAABKT/0XrzDQP7eb5UlkGu4/AAAAPwsDAAAAAAAAAYAGAABcAgAAeguOfYMa0D+BQnQPyAfuPwAAAD8LAwAAAAAAAAGBBgAAXAIAAKzHHuNXBNA/Bwd+6F/77T8AAAA/GwMAAAAAAAABggYAAFwCAACD2hTVkM3PP2Ni4AnV6u0/AAAAPxsDAAAAAAAAAYMGAABcAgAAefihJ6qDzz+XVJtzJ9btPwAAAD8qAwAAAAAAAAGEBgAAXAIAAKFNqPzoL88/86/9lJzF7T8AAAA/KgMAAAAAAAABhQYAAFwCAAD9z/iN7+rOPx0ZpUy/ye0/AAAAP0oDAAAAAAAAAYYGAABcAgAAWVJJH/alzj8DoMcXFtTtPwAAAD9KAwAAAAAAAAGHBgAAXAIAACMvLimMfs4/2TYgYPPP7T8AAAA/SgMAAAAAAAABiAYAAFwCAABNegU4bUPOP7+9QitK2u0/AAAAP2kDAAAAAAAAAYkGAABcAgAATXoFOG1Dzj+/vUIrStrtPwAAAD9pAwAAAAAAAAGKBgAAXAIAAE16BThtQ84/v71CK0ra7T8AAAA/aQMAAAAAAAABiwYAAFwCAABNegU4bUPOP7+9QitK2u0/AAAAP3kDAAAAAAAAAYwGAABcAgAA4H+f6SKnfD96WEyKZWzYPwAAAD8AAAAAAAAAAAGNBgAAXAIAAMCuve8c+mw/mjjgj1iJ2D8AAAA/IAAAAAAAAAABjgYAAFwCAADArr3vHPpsP5o44I9Yidg/AAAAPyAAAAAAAAAAAY8GAABcAgAAwK697xz6bD+aOOCPWInYPwAAAD8uAAAAAAAAAAGQBgAAXAIAAMD6zRnvWmQ/KJnDqxca2T8AAAA/LgAAAAAAAAABkQYAAFwCAACAJ9OsYNteP4rCkm4gWNk/AAAAPz4AAAAAAAAAAZIGAABcAgAAgCfTrGDbXj+QkP8PtKbZPwAAAD8+AAAAAAAAAAGTBgAAXAIAAIDAbukh7lk/HCN2it/o2T8AAAA/TgAAAAAAAAABlAYAAFwCAACAwG7pIe5ZP3xMRU3oJto/AAAAP10AAAAAAAAAAZUGAABcAgAAQK1CBwCpYD8UaM95Q1DaPwAAAD9dAAAAAAAAAAGWBgAAXAIAAMDg9GifH2M/1OwAXsF92j8AAAA/bQAAAAAAAAABlwYAAFwCAABAleQ+zb5rP576RfRukto/AAAAP20AAAAAAAAAAZgGAABcAgAAoLHWYqXMcj+62tn5Ya/aPwAAAD+MAAAAAAAAAAGZBgAAXAIAAOCLzk08HHc/Xn932Oy/2j8AAAA/jAAAAAAAAAABmgYAAFwCAAAgZsY402t7P1D2Yya92No/AAAAP5wAAAAAAAAAAZsGAABcAgAAYEC+I2q7fz8AJBW3d9DaPwAAAD+cAAAAAAAAAAGcBgAAXAIAALBTkXNUVII/Xn932Oy/2j8AAAA/qwAAAAAAAAABnQYAAFwCAACQzXnBxxmFPzYW0CDKu9o/AAAAP6sAAAAAAAAAAZ4GAABcAgAAMAEsI2eQhz/iQ4GxhLPaPwAAAD/LAAAAAAAAAAGfBgAAXAIAALA03oQGB4o/agiLihyn2j8AAAA/ywAAAAAAAAABoAYAAFwCAABwTrc1VkKLPxY2PBvXnto/AAAAP8sAAAAAAAAAAaEGAABcAgAAcDszqyFqjT+e+kX0bpLaPwAAAD/qAAAAAAAAAAGiBgAAXAIAANCbQkhF9I4/WLEKN1lx2j8AAAA/6gAAAAAAAAABowYAAFwCAAAoIcRonmaQPzzRdjFmVNo/AAAAP+oAAAAAAAAAAaQGAABcAgAAiPRmLRpTkT9ywzGbuD/aPwAAAD8JAQAAAAAAAAGlBgAAXAIAANjHCfKVP5I/pLXsBAsr2j8AAAA/CQEAAAAAAAABpgYAAFwCAAC4VHbKPd2SP1xssUf1Cdo/AAAAPwkBAAAAAAAAAacGAABcAgAAmOHiouV6kz+e539jd9zZPwAAAD8ZAQAAAAAAAAGoBgAAXAIAAAgoGY+5yZM/7OthMSmW2T8AAAA/GQEAAAAAAAABqQYAAFwCAABISzSFI/GTP2JZ67b9U9k/AAAAPzgBAAAAAAAAAaoGAABcAgAAeG5Pe40YlD/iT4juAfnYPwAAAD84AQAAAAAAAAGrBgAAXAIAAMgE/phPopM/COvCBJGu2D8AAAA/OAEAAAAAAAABrAYAAFwCAABIDkDeaY6SP6LB80GIcNg/AAAAP1cBAAAAAAAAAa0GAABcAgAAmKTu+ysYkj/kPMJdCkPYPwAAAD9XAQAAAAAAAAGuBgAAXAIAALgXgiOEepE/8MXVDzoq2D8AAAA/VwEAAAAAAAABrwYAAFwCAABI0Us3sCuRPya4kHmMFdg/AAAAP3YBAAAAAAAAAbAGAABcAgAA+P2ocjQ/kD+qfJpSJAnYPwAAAD92AQAAAAAAAAGxBgAAXAIAADBVDFxxpY4/MEGkK7z81z8AAAA/dgEAAAAAAAABsgYAAFwCAACwrsbSecyMP2YzX5UO6Nc/AAAAP4YBAAAAAAAAAbMGAABcAgAAEHsUcdpVij/EjsG2g9fXPwAAAD+GAQAAAAAAAAG0BgAAXAIAAHDUzufifIg/cLxyRz7P1z8AAAA/pQEAAAAAAAABtQYAAFwCAACQzXnBxxmFP+z3aG6m29c/AAAAP6UBAAAAAAAAAbYGAABcAgAAMA1bh4AFgj8I2PxzmfjXPwAAAD+1AQAAAAAAAAG3BgAAXAIAAKAMDMLKRH0/GC99x1wu2D8AAAA/tQEAAAAAAAABuAYAAFwCAAAgcvWc7OB1P1LvpNJCaNg/AAAAP8UBAAAAAAAAAbkGAABcAgAAIHL1nOzgdT9S76TSQmjYPwAAAD/FAQAAAAAAAAG6BgAAXAIAACBy9Zzs4HU/Uu+k0kJo2D8AAAA/5AEAAAAAAAABuwYAAFwCAAAgcvWc7OB1P1LvpNJCaNg/AAAAP+QBAAAAAAAAAbwGAABcAgAAcqPopRvYtT8G07SKliPcPwAAAD8AAAAAAAAAAAG9BgAAXAIAAEZsbyP24bU/BtO0ipYj3D8AAAA/IAAAAAAAAAABvgYAAFwCAABGbG8j9uG1PwbTtIqWI9w/AAAAPyAAAAAAAAAAAb8GAABcAgAARmxvI/bhtT8G07SKliPcPwAAAD8vAAAAAAAAAAHABgAAXAIAAEZsbyP24bU/BtO0ipYj3D8AAAA/LwAAAAAAAAABwQYAAFwCAABGbG8j9uG1PwbTtIqWI9w/AAAAPy8AAAAAAAAAAcIGAABcAgAARmxvI/bhtT8G07SKliPcPwAAAD8vAAAAAAAAAAHDBgAAXAIAAEZsbyP24bU/BtO0ipYj3D8AAAA/TgAAAAAAAAABxAYAAFwCAABGbG8j9uG1PwbTtIqWI9w/AAAAP04AAAAAAAAAAcUGAABcAgAAxk31T5kwtT+6ztK85GncPwAAAD9eAAAAAAAAAAHGBgAAXAIAAIY+OObq17Q/4jd6dAdu3D8AAAA/fQAAAAAAAAABxwYAAFwCAACqnW2Bh2u0PwqhISwqctw/AAAAP30AAAAAAAAAAcgGAABcAgAABiC+Eo4mtD+uRb8KtYLcPwAAAD+NAAAAAAAAAAHJBgAAXAIAAJbZhya617M/1q5mwteG3D8AAAA/jQAAAAAAAAABygYAAFwCAAAmk1E65oizP9auZsLXhtw/AAAAP50AAAAAAAAAAcsGAABcAgAAIqevxqFXsz9O6lzpP5PcPwAAAD+dAAAAAAAAAAHMBgAAXAIAABq7DVNdJrM/1q5mwteG3D8AAAA/vAAAAAAAAAABzQYAAFwCAABGBuVhPuuyP1pzcJtvetw/AAAAP7wAAAAAAAAAAc4GAABcAgAADuPJa9TDsj8yCsnjTHbcPwAAAD+8AAAAAAAAAAHPBgAAXAIAANK/rnVqnLI/4jd6dAdu3D8AAAA/2wAAAAAAAAAB0AYAAFwCAABqZRr92n6yP5BlKwXCZdw/AAAAP9sAAAAAAAAAAdEGAABcAgAAnpyTfwB1sj9Ak9yVfF3cPwAAAD/bAAAAAAAAAAHSBgAAXAIAAGZ5eImWTbI/TBzwR6xE3D8AAAA/6wAAAAAAAAAB0wYAAFwCAABejdYVUhyyP1ilA/rbK9w/AAAAP+sAAAAAAAAAAdQGAABcAgAAVqE0og3rsT9kLhesCxPcPwAAAD8KAQAAAAAAAAHVBgAAXAIAAILsC7Hur7E/6vIghaMG3D8AAAA/CgEAAAAAAAAB1gYAAFwCAACqN+O/z3SxP0ZOg6YY9ts/AAAAPxoBAAAAAAAAAdcGAABcAgAA2oK6zrA5sT+mqeXHjeXbPwAAAD8aAQAAAAAAAAHYBgAAXAIAAALOkd2R/rA/BAVI6QLV2z8AAAA/KQEAAAAAAAAB2QYAAFwCAAC+0jIAn3SwPxCOW5syvNs/AAAAPykBAAAAAAAAAdoGAABcAgAA7K6nRVjVrz+UUmV0yq/bPwAAAD9IAQAAAAAAAAHbBgAAXAIAAFzgpaPpXq4/RIAWBYWn2z8AAAA/SAEAAAAAAAAB3AYAAFwCAACMxszymSOtP/Ktx5U/n9s/AAAAP0gBAAAAAAAAAd0GAABcAgAADNAOOLQPrD/oJLTjD7jbPwAAAD9YAQAAAAAAAAHeBgAAXAIAABxrXniDD6s/iMlRwprI2z8AAAA/WAEAAAAAAAAB3wYAAFwCAAD8utapcUqqPwQFSOkC1ds/AAAAP3cBAAAAAAAAAeAGAABcAgAAvL93zH7AqT/2ezQ30+3bPwAAAD93AQAAAAAAAAHhBgAAXAIAAHTEGO+LNqk/ZC4XrAsT3D8AAAA/hwEAAAAAAAAB4gYAAFwCAADEWscMTsCoP4AOq7H+L9w/AAAAP4cBAAAAAAAAAeMGAABcAgAAVBSRIHpxqD9Ak9yVfF3cPwAAAD+XAQAAAAAAAAHkBgAAXAIAAEw8TTnxDqg/rkW/CrWC3D8AAAA/lwEAAAAAAAAB5QYAAFwCAAAMQe5b/oSnPzrYNYXgxNw/AAAAP7YBAAAAAAAAAeYGAABcAgAA7JBmjey/pj8ixg4hgfbcPwAAAD+2AQAAAAAAAAHnBgAAXAIAADRP0cMl56U/CrTnvCEo3T8AAAA/0wEAAAAAAAAB6AYAAFwCAAAcn0n1EyKlPyaUe8IURd0/AAAAP9MBAAAAAAAAAekGAABcAgAAzMumMJg1pD+8rwXvb27dPwAAAD/TAQAAAAAAAAHqBgAAXAIAABSKEWfRXKM/APlArIWP3T8AAAA/8wEAAAAAAAAB6wYAAFwCAADEtm6iVXCiP0ZCfGmbsN0/AAAAP/MBAAAAAAAAAewGAABcAgAAbOPL3dmDoT+49F7e09XdPwAAAD8CAgAAAAAAAAHtBgAAXAIAAFQzRA/IvqA/ThDpCi//3T8AAAA/AgIAAAAAAAAB7gYAAFwCAAAMOOUx1TSgP7rCy39nJN4/AAAAPxICAAAAAAAAAe8GAABcAgAA+L9ClZiknz/0gvOKTV7ePwAAAD8SAgAAAAAAAAHwBgAAXAIAAKjsn9AcuJ4/SiOvmya13j8AAAA/MQIAAAAAAAAB8QYAAFwCAAAYg07u3kGeP8osEmQiEN8/AAAAPzECAAAAAAAAAfIGAABcAgAAyF8z+HQanj/O+n4Ftl7fPwAAAD8xAgAAAAAAAAHzBgAAXAIAAJg8GAIL850//DGTXmyx3z8AAAA/UAIAAAAAAAAB9AYAAFwCAACYPBgCC/OdPzTyumlS698/AAAAP1ACAAAAAAAAAfUGAABcAgAAyF8z+HQanj95O/YmaAzgPwAAAD9QAgAAAAAAAAH2BgAAXAIAABiDTu7eQZ4/HuCTBfMc4D8AAAA/YAIAAAAAAAAB9wYAAFwCAADIXzP4dBqeP8GEMeR9LeA/AAAAP2ACAAAAAAAAAfgGAABcAgAAyF8z+HQanj+MknZ6K0LgPwAAAD9/AgAAAAAAAAH5BgAAXAIAAGgZ/Quhy50/fwljyPta4D8AAAA/fwIAAAAAAAAB+gYAAFwCAAAo9uEVN6SdP7di1AKYbeA/AAAAP48CAAAAAAAAAfsGAABcAgAAKPbhFTeknT+q2cBQaIbgPwAAAD+PAgAAAAAAAAH8BgAAXAIAACj24RU3pJ0/W24osmyl4D8AAAA/nwIAAAAAAAAB/QYAAFwCAADo0sYfzXydP8ogCyelyuA/AAAAP58CAAAAAAAAAf4GAABcAgAAaBn9C6HLnT840+2b3e/gPwAAAD++AgAAAAAAAAH/BgAAXAIAAEimaeRIaZ4/Y6NLJEob4T8AAAA/vgIAAAAAAAABAAcAAFwCAACo7J/QHLiePxQ4s4VOOuE/AAAAP74CAAAAAAAAAQEHAABcAgAAiHkMqcRVnz9JkSTA6kzhPwAAAD/dAgAAAAAAAAECBwAAXAIAAHSm1zYgIaA/xswa51JZ4T8AAAA/3QIAAAAAAAABAwcAAFwCAACEfhseqYOgP2hxuMXdaeE/AAAAP90CAAAAAAAAAQQHAABcAgAAzHl6+5sNoT8LFlakaHrhPwAAAD/8AgAAAAAAAAEFBwAAXAIAAAR12diOl6E/xzPRt5yA4T8AAAA//AIAAAAAAAABBgcAAFwCAAC03iq7zA2iPxkGICfiiOE/AAAAP/wCAAAAAAAAAQcHAABcAgAAzI6yid7Soj+SQRZOSpXhPwAAAD8MAwAAAAAAAAEIBwAAXAIAAITQR1Olq6M/UF+RYX6b4T8AAAA/DAMAAAAAAAABCQcAAFwCAAAMxwUOi7+kP15PW+T3qeE/AAAAPysDAAAAAAAAAQoHAABcAgAABCy2zbu/pT/XilELYLbhPwAAAD8rAwAAAAAAAAELBwAAXAIAAFT/WJI3rKY/D+TCRfzI4T8AAAA/OwMAAAAAAAABDAcAAFwCAAAMQe5b/oSnPxzUjMh11+E/AAAAPzsDAAAAAAAAAQ0HAABcAgAAjF9oL1s2qD8qxFZL7+XhPwAAAD9KAwAAAAAAAAEOBwAAXAIAAMRaxwxOwKg/6eHRXiPs4T8AAAA/SgMAAAAAAAABDwcAAFwCAAB0xBjvizapP0qk6lDiAuI/AAAAP2oDAAAAAAAAARAHAABcAgAA5ApP21+FqT+A/VuLfhXiPwAAAD9qAwAAAAAAAAERBwAAXAIAAJR0oL2d+6k/t1bNxRoo4j8AAAA/agMAAAAAAAABEgcAAFwCAAA83vGf23GqP8VGl0iUNuI/AAAAP3kDAAAAAAAAARMHAABcAgAArCQojK/Aqj/SNmHLDUXiPwAAAD95AwAAAAAAAAEUBwAAXAIAANxHQ4IZ6Ko/TnJX8nVR4j8AAAA/mQMAAAAAAAABFQcAAFwCAAD0H4dpokqrP1tiIXXvX+I/AAAAP5kDAAAAAAAAARYHAABcAgAA1KzzQUroqz/vFvXQAGLiPwAAAD+oAwAAAAAAAAEXBwAAXAIAANyENynTSqw/F4CciCNm4j8AAAA/qAMAAAAAAAABGAcAAFwCAACE7ogLEcGsP1tiIXXvX+I/AAAAP7gDAAAAAAAAARkHAABcAgAABA0D321yrT9bYiF171/iPwAAAD+4AwAAAAAAAAEaBwAAXAIAAPRxs56ecq4/M/l5vcxb4j8AAAA/xwMAAAAAAAABGwcAAFwCAAC8i4xP7q2vPzP5eb3MW+I/AAAAP8cDAAAAAAAAARwHAABcAgAAJkElBepgsD8KkNIFqlfiPwAAAD/nAwAAAAAAAAEdBwAAXAIAADYFC2C39LA/dtv+qZhV4j8AAAA/5wMAAAAAAAABHgcAAFwCAADeblxC9WqxP05yV/J1UeI/AAAAP/YDAAAAAAAAAR8HAABcAgAATrWSLsm5sT/SNmHLDUXiPwAAAD/2AwAAAAAAAAEgBwAAXAIAAML7yBqdCLI/Fhnmt9k+4j8AAAA/BgQAAAAAAAABIQcAAFwCAACSsPELvEOyP8VGl0iUNuI/AAAAPwYEAAAAAAAAASIHAABcAgAAztMMAiZrsj+3Vs3FGijiPwAAAD8lBAAAAAAAAAEjBwAAXAIAANK/rnVqnLI/gP1bi34V4j8AAAA/JQQAAAAAAAABJAcAAFwCAAAO48lr1MOyP7TvFvXQAOI/AAAAPzUEAAAAAAAAASUHAABcAgAAEs9r3xj1sj8TS3kWRvDhPwAAAD81BAAAAAAAAAEmBwAAXAIAAEryhtWCHLM/lg+D793j4T8AAAA/RAQAAAAAAAABJwcAAFwCAACGFaLL7EOzP8sBPlkwz+E/AAAAP0QEAAAAAAAAASgHAABcAgAAigFEPzF1sz8B9PjCgrrhPwAAAD9kBAAAAAAAAAEpBwAAXAIAAMIkXzWbnLM/ypqHiOan4T8AAAA/ZAQAAAAAAAABKgcAAFwCAAD6R3orBcSzP/6MQvI4k+E/AAAAP2QEAAAAAAAAASsHAABcAgAA0vyiHCT/sz/HM9G3nIDhPwAAAD9zBAAAAAAAAAEsBwAAXAIAAEJD2Qj4TbQ/TfjakDR04T8AAAA/cwQAAAAAAAABLQcAAFwCAABOGx3wgLC0P6xTPbKpY+E/AAAAP5MEAAAAAAAAAS4HAABcAgAAlhZ8zXM6tT9JkSTA6kzhPwAAAD+TBAAAAAAAAAEvBwAAXAIAANoR26pmxLU/qOyG4V884T8AAAA/ogQAAAAAAAABMAcAAFwCAAAWIZgUFR22PwRI6QLVK+E/AAAAP6IEAAAAAAAAATEHAABcAgAAworp9lKTtj+LDPPbbB/hPwAAAD+yBAAAAAAAAAEyBwAAXAIAAM5iLd7b9bY/A+EyMosE4T8AAAA/sgQAAAAAAAABMwcAAFwCAADaOnHFZFi3P+YAnyyY5+A/AAAAP9EEAAAAAAAAATQHAABcAgAASoGnsTintz81bDfLk8jgPwAAAD/RBAAAAAAAAAE1BwAAXAIAAO7+ViAy7Lc/F4yjxaCr4D8AAAA/0QQAAAAAAAABNgcAAFwCAAAqInIWnBO4PyQVt3fQkuA/AAAAP+EEAAAAAAAAATcHAABcAgAAknwGjysxuD+c6fbN7nfgPwAAAD/hBAAAAAAAAAE4BwAAXAIAAGZFjQwGO7g/qHIKgB5f4D8AAAA/AAUAAAAAAAABOQcAAFwCAAAuDhSK4ES4P/jdoh4aQOA/AAAAPwAFAAAAAAAAAToHAABcAgAALg4UiuBEuD9VOQVAjy/gPwAAAD8ABQAAAAAAAAE7BwAAXAIAAGZFjQwGO7g/HuCTBfMc4D8AAAA/HwUAAAAAAAABPAcAAFwCAAAuDhSK4ES4Pw7wyYJ5DuA/AAAAPx8FAAAAAAAAAT0HAABcAgAA+taaB7tOuD/+///////fPwAAAD8fBQAAAAAAAAE+BwAAXAIAAPrWmge7Trg/NPK6aVLr3z8AAAA/PgUAAAAAAAABPwcAAFwCAADKnyGFlVi4P3RtiYXUvd8/AAAAPz4FAAAAAAAAAUAHAABcAgAAmmioAnBiuD/eUf9YeZTfPwAAAD8+BQAAAAAAAAFBBwAAXAIAAJpoqAJwYrg/mgjEm2Nz3z8AAAA/XgUAAAAAAAABQgcAAFwCAADKnyGFlVi4P9yDkrflRd8/AAAAP14FAAAAAAAAAUMHAABcAgAA+taaB7tOuD9S8Rs9ugPfPwAAAD9eBQAAAAAAAAFEBwAAXAIAAMKzfxFRJ7g/+lBgLOGs3j8AAAA/bQUAAAAAAAABRQcAAFwCAACKkGQb5/+3P1LeVazCTd4/AAAAP20FAAAAAAAAAUYHAABcAgAAHjbQolfitz9OEOkKL//dPwAAAD+NBQAAAAAAAAFHBwAAXAIAAB5KLi8Tsbc/Orlot2vJ3T8AAAA/jQUAAAAAAAABSAcAAFwCAACy75m2g5O3PwD5QKyFj90/AAAAP5wFAAAAAAAAAUkHAABcAgAAqgP4Qj9itz8OglRetXbdPwAAAD+cBQAAAAAAAAFKBwAAXAIAADa9wVZrE7c/GgtoEOVd3T8AAAA/rAUAAAAAAAABSwcAAFwCAAACmqZgAey2P3ZmyjFaTd0/AAAAP6wFAAAAAAAAAUwHAABcAgAAXhz38Qentj8mlHvCFEXdPwAAAD/LBQAAAAAAAAFNBwAAXAIAALqeR4MOYrY/CrTnvCEo3T8AAAA/ywUAAAAAAAABTgcAAFwCAABKWBGXOhO2P2gPSt6WF90/AAAAP8sFAAAAAAAAAU8HAABcAgAA2hHbqmbEtT8UPftuUQ/dPwAAAD/bBQAAAAAAAAFQBwAAXAIAAMo5l8PdYbU/+lxnaV7y3D8AAAA/2wUAAAAAAAABUQcAAFwCAACKKtpZLwm1P1a4yYrT4dw/AAAAP/gFAAAAAAAAAVIHAABcAgAAglKWcqamtD/CnD9eeLjcPwAAAD/4BQAAAAAAAAFTBwAAXAIAAEJD2Qj4TbQ/pLyrWIWb3D8AAAA/+AUAAAAAAAABVAcAAFwCAABqjrAX2RK0P65Fvwq1gtw/AAAAPxcGAAAAAAAAAVUHAABcAgAAltmHJrrXsz+QZSsFwmXcPwAAAD8XBgAAAAAAAAFWBwAAXAIAAMIkXzWbnLM//Emh2GY83D8AAAA/FwYAAAAAAAABVwcAAFwCAACKAUQ/MXWzP7YAZhtRG9w/AAAAPzYGAAAAAAAAAVgHAABcAgAAIqevxqFXsz9GToOmGPbbPwAAAD82BgAAAAAAAAFZBwAAXAIAAFLeKEnHTbM/zhKNf7Dp2z8AAAA/NgYAAAAAAAABWgcAAFwCAAC2TBtOEjqzP9qboDHg0Ns/AAAAP0YGAAAAAAAAAVsHAABcAgAAGrsNU10msz849wJTVcDbPwAAAD9GBgAAAAAAAAFcBwAAXAIAALJgedrNCLM/bOm9vKer2z8AAAA/ZQYAAAAAAAABXQcAAFwCAAB2PV7kY+GyPxwXb01io9s/AAAAP2UGAAAAAAAAAV4HAABcAgAADuPJa9TDsj+i23gm+pbbPwAAAD9lBgAAAAAAAAFfBwAAXAIAANK/rnVqnLI/ott4JvqW2z8AAAA/hQYAAAAAAAABYAcAAFwCAACenJN/AHWyP6LbeCb6lts/AAAAP4UGAAAAAAAAAWEHAABcAgAAkrDxC7xDsj8cF29NYqPbPwAAAD+FBgAAAAAAAAFiBwAAXAIAAI7ET5h3ErI/HBdvTWKj2z8AAAA/pAYAAAAAAAABYwcAAFwCAAC6DyenWNexP0SAFgWFp9s/AAAAP6QGAAAAAAAAAWQHAABcAgAAFpJ3OF+SsT8QjlubMrzbPwAAAD+zBgAAAAAAAAFlBwAAXAIAABaSdzhfkrE/EI5bmzK82z8AAAA/swYAAAAAAAABZgcAAFwCAAAWknc4X5KxPxCOW5syvNs/AAAAP8MGAAAAAAAAAWcHAABcAgAAvtIyAJ90sD/2ezQ30+3bPwAAAD/DBgAAAAAAAAFoBwAAXAIAAHxocVmEhq8/3mkN03Mf3D8AAAA/4gYAAAAAAAABaQcAAFwCAACEK32yyiOuP8RX5m4UUdw/AAAAP+IGAAAAAAAAAWoHAABcAgAARPMpLh43rD+YM5imVbTcPwAAAD/iBgAAAAAAAAFrBwAAXAIAAASTGpH6rKo/7NNTty4L3T8AAAA/AgcAAAAAAAABbAcAAFwCAABUUYXHM9SpPyaUe8IURd0/AAAAPwIHAAAAAAAAAW0HAABcAgAADFYm6kBKqT/yocBYwlndPwAAAD8CBwAAAAAAAAFuBwAAXAIAAJwP8P1s+6g/vK8F729u3T8AAAA/EQcAAAAAAAABbwcAAFwCAADEWscMTsCoP7Am8jxAh90/AAAAPxEHAAAAAAAAAXAHAABcAgAANMm5EZmsqD/0by36VajdPwAAAD8wBwAAAAAAAAFxBwAAXAIAACTxdSoQSqg/wH1ykAO93T8AAAA/MAcAAAAAAAABcgcAAFwCAAAUGTJDh+enP+BdBpb22d0/AAAAPzAHAAAAAAAAAXMHAABcAgAApNL7VrOYpz92eZDCUQPePwAAAD9QBwAAAAAAAAF0BwAAXAIAADSMxWrfSac/usLLf2ck3j8AAAA/UAcAAAAAAAABdQcAAFwCAAA0jMVq30mnP7rCy39nJN4/AAAAP1AHAAAAAAAAAXYHAABcAgAANIzFat9Jpz+6wst/ZyTePwAAAD9QBwAAAAAAAAF3BwAAXAIAACTxdSoQSqg/2KJfhVpB3j8AAAA/XwcAAAAAAAABeAcAAFwCAAC9MRtIiwfKPwBLPFiVT7M/AAAAPwAAAAAAAAAAAXkHAABcAgAAvTEbSIsHyj8ASzxYlU+zPwAAAD8gAAAAAAAAAAF6BwAAXAIAAL0xG0iLB8o/AEs8WJVPsz8AAAA/IAAAAAAAAAABewcAAFwCAAC9MRtIiwfKPwBLPFiVT7M/AAAAPyAAAAAAAAAAAXwHAABcAgAAvTEbSIsHyj8ASzxYlU+zPwAAAD8/AAAAAAAAAAF9BwAAXAIAAGWlm/AmZco/3F6hFSXttD8AAAA/PwAAAAAAAAABfgcAAFwCAAAzZPOno4fKP2wE3iBI5bU/AAAAPz8AAAAAAAAAAX8HAABcAgAA0+vR3Pqzyj+UTrgK9u22PwAAAD9PAAAAAAAAAAGABwAAXAIAAHVzsBFS4Mo/lHRELOVZuD8AAAA/TwAAAAAAAAABgQcAAFwCAAB7X1KFlhHLP9DjCwvq5rk/AAAAP24AAAAAAAAAAYIHAABcAgAA56+3N8hHyz/kG7+QOCG7PwAAAD9uAAAAAAAAAAGDBwAAXAIAAIstZ6bBjMs/4EFLsieNvD8AAAA/fQAAAAAAAAABhAcAAFwCAAD9c52SldvLP8hC6t6/dL0/AAAAP30AAAAAAAAAAYUHAABcAgAA1R6XvVYvzD801v+Fg56+PwAAAD+NAAAAAAAAAAGGBwAAXAIAAHmSF2byjMw/INeeshuGvz8AAAA/jQAAAAAAAAABhwcAAFwCAADtzh6MaPTMPw51sqEJHsA/AAAAP6wAAAAAAAAAAYgHAABcAgAAlUKfNARSzT84rMb6v3DAPwAAAD+sAAAAAAAAAAGJBwAAXAIAAG/tmF/Fpc0/ZuPaU3bDwD8AAAA/rAAAAAAAAAABigcAAFwCAADZPf4R99vNP+jsPRxyHsE/AAAAP9UAAAAAAAAAAYsHAABcAgAAq/xVyXP+zT8UJFJ1KHHBPwAAAD/VAAAAAAAAAAGMBwAAXAIAAN8poIU7Dc4//BErEcmiwT8AAAA/1QAAAAAAAAABjQcAAFwCAACv8iYDFhfOPyhJP2p/9cE/AAAAP/QAAAAAAAAAAY4HAABcAgAASY5jxCgSzj9kCWd1ZS/CPwAAAD/0AAAAAAAAAAGPBwAAXAIAAN8poIU7Dc4/rFKiMntQwj8AAAA/9AAAAAAAAAABkAcAAFwCAADdM89LmfTNP6xSojJ7UMI/AAAAP/QAAAAAAAAAAZEHAABcAgAAPazwFkLIzT/EZMmW2h7CPwAAAD8DAQAAAAAAAAGSBwAAXAIAAD2s8BZCyM0/xGTJltoewj8AAAA/IwEAAAAAAAABkwcAAFwCAAA9rPAWQsjNP8RkyZbaHsI/AAAAPyMBAAAAAAAAAZQHAABcAgAAPazwFkLIzT/EZMmW2h7CPwAAAD8jAQAAAAAAAAGVBwAAXAIAADm2H92fr80/+LLOEyj/rj8AAAA/AAAAAAAAAAABlgcAAFwCAAA5th/dn6/NP/iyzhMo/64/AAAAPx8AAAAAAAAAAZcHAABcAgAAObYf3Z+vzT/4ss4TKP+uPwAAAD8fAAAAAAAAAAGYBwAAXAIAADm2H92fr80/+LLOEyj/rj8AAAA/HwAAAAAAAAABmQcAAFwCAAAFidUg2KDNPzRJ/v5kgLE/AAAAPy8AAAAAAAAAAZoHAABcAgAAzWW6Km55zT9ck9joEomyPwAAAD8vAAAAAAAAAAGbBwAAXAIAAJVCnzQEUs0/6DgV9DWBsz8AAAA/TgAAAAAAAAABnAcAAFwCAAC/jXZD5RbNP1jMKpv5qrQ/AAAAP04AAAAAAAAAAZ0HAABcAgAA69hNUsbbzD/YcWemHKO1PwAAAD9eAAAAAAAAAAGeBwAAXAIAAK+/YSK6m8w/UAV9TeDMtj8AAAA/bQAAAAAAAAABnwcAAFwCAAANQrKzwFbMPxwHu6YQnLg/AAAAP20AAAAAAAAAAaAHAABcAgAAA2A/BtoMzD9EdyGyrRC7PwAAAD9tAAAAAAAAAAGhBwAAXAIAACu1RdsYucs/yELq3r90vT8AAAA/jQAAAAAAAAABogcAAFwCAABTCkywV2XLP8B7PJGmlr8/AAAAP40AAAAAAAAAAaMHAABcAgAAFfFfgEslyz+uLBYRjOTAPwAAAD+cAAAAAAAAAAGkBwAAXAIAANvXc1A/5co/fBuO2cT9wT8AAAA/nAAAAAAAAAABpQcAAFwCAACfvocgM6XKP2AcLQZd5cI/AAAAP6wAAAAAAAAAAaYHAABcAgAAXbn5fOIzyj+MZgfwCu7DPwAAAD+sAAAAAAAAAAGnBwAAXAIAAF25+XziM8o/jGYH8Aruwz8AAAA/ywAAAAAAAAABqAcAAFwCAABdufl84jPKP4xmB/AK7sM/AAAAP8sAAAAAAAAAAakHAABcAgAAXbn5fOIzyj+MZgfwCu7DPwAAAD/LAAAAAAAAAAGqBwAAXAIAAFI7n4vzYdA/iPksS3VprD8AAAA/AAAAAAAAAAABqwcAAFwCAABSO5+L82HQP4j5LEt1aaw/AAAAPxAAAAAAAAAAAawHAABcAgAAUjufi/Nh0D+I+SxLdWmsPwAAAD8QAAAAAAAAAAGtBwAAXAIAAIL3L/HHS9A/1NrVTPjasD8AAAA/LwAAAAAAAAABrgcAAFwCAADo4AoTZETQP+glT2M+y7I/AAAAPy8AAAAAAAAAAa8HAABcAgAA5GUi9hI40D9Epz2moia0PwAAAD8vAAAAAAAAAAGwBwAAXAIAABidm3g4LtA/mCgs6QaCtT8AAAA/TgAAAAAAAAABsQcAAFwCAACuONg5SynQP/SpGixr3bY/AAAAP04AAAAAAAAAAbIHAABcAgAAStQU+10k0D+8mJL0o/a3PwAAAD9OAAAAAAAAAAGzBwAAXAIAAErUFPtdJNA/qJkxITzeuD8AAAA/bQAAAAAAAAABtAcAAFwCAACuONg5SynQPwAIWtOog7k/AAAAP20AAAAAAAAAAbUHAABcAgAAStQU+10k0D9wiKnpdPe5PwAAAD9tAAAAAAAAAAG2BwAAXAIAAHyGdprUJtA//BogZKA5uj8AAAA/fQAAAAAAAAABtwcAAFwCAAAYnZt4OC7QP+QI+f9Aa7o/AAAAP30AAAAAAAAAAbgHAABcAgAAGJ2beDgu0D/kCPn/QGu6PwAAAD+cAAAAAAAAAAG5BwAAXAIAALKzwFacNdA/MFI0vVaMuj8AAAA/nAAAAAAAAAABugcAAFwCAABMyuU0AD3QP5y/vUIrSro/AAAAP5wAAAAAAAAAAbsHAABcAgAATkXOUVFJ0D+cv71CK0q6PwAAAD+8AAAAAAAAAAG8BwAAXAIAALYkeq2PWtA/FC1HyP8Huj8AAAA/vAAAAAAAAAABvQcAAFwCAAAgBCYJzmvQP4ia0E3Uxbk/AAAAP7wAAAAAAAAAAb4HAABcAgAAiOPRZAx90D+krPexM5S5PwAAAD/bAAAAAAAAAAG/BwAAXAIAACR131/BkNA/pKz3sTOUuT8AAAA/2wAAAAAAAAABwAcAAFwCAAAoa7CZY6nQP0RRlZC+pLk/AAAAP9sAAAAAAAAAAcEHAABcAgAA9q4fNI+/0D+8vh4Wk2K5PwAAAD/qAAAAAAAAAAHCBwAAXAIAAJRALS9E09A/XGO89B1zuT8AAAA/6gAAAAAAAAABwwcAAFwCAABihJzJb+nQP7y+HhaTYrk/AAAAPwoBAAAAAAAAAcQHAABcAgAAApGS4XUJ0T90deNYfUG5PwAAAD8KAQAAAAAAAAHFBwAAXAIAAGrrJloFJ9E/qJkxITzeuD8AAAA/CgEAAAAAAAABxgcAAFwCAAA8L5b0MD3RP0g+z//G7rg/AAAAPykBAAAAAAAAAccHAABcAgAAPiVnLtNV0T+omTEhPN64PwAAAD8pAQAAAAAAAAHIBwAAXAIAANy2dCmIadE/CPWTQrHNuD8AAAA/KQEAAAAAAAAByQcAAFwCAADctnQpiGnRPwj1k0Kxzbg/AAAAP0gBAAAAAAAAAcoHAABcAgAACnMFj1xT0T/Aq1iFm6y4PwAAAD9IAQAAAAAAAAHLBwAAXAIAAAr4HHILR9E/lHRELOVZuD8AAAA/SAEAAAAAAAABzAcAAFwCAAAK+BxyC0fRP5R0RCzlWbg/AAAAP0gBAAAAAAAAAc0HAABcAgAACvgccgtH0T+UdEQs5Vm4PwAAAD9YAQAAAAAAAAHOBwAAXAIAAAr4HHILR9E/lHRELOVZuD8AAAA/WAEAAAAAAAABzwcAAFwCAADyPWbdm5rQP6j4jR7dgas/AAAAPwAAAAAAAAAAAdAHAABcAgAA8j1m3Zua0D+o+I0e3YGrPwAAAD8gAAAAAAAAAAHRBwAAXAIAAPI9Zt2bmtA/qPiNHt2Bqz8AAAA/IAAAAAAAAAAB0gcAAFwCAADyPWbdm5rQP6j4jR7dgas/AAAAPyAAAAAAAAAAAdMHAABcAgAA8j1m3Zua0D+o+I0e3YGrPwAAAD8/AAAAAAAAAAHUBwAAXAIAAPI9Zt2bmtA/qPiNHt2Bqz8AAAA/PwAAAAAAAAAB1QcAAFwCAADABu1adqTQP/iyzhMo/64/AAAAPz8AAAAAAAAAAdYHAABcAgAAKGuwmWOp0D/AtehXoVawPwAAAD9eAAAAAAAAAAHXBwAAXAIAAI7Pc9hQrtA/lKRgINpvsT8AAAA/XgAAAAAAAAAB2AcAAFwCAABaHRI52qvQP4jK7EHJ27I/AAAAP14AAAAAAAAAAdkHAABcAgAAjs9z2FCu0D8Qg+/d44m0PwAAAD9uAAAAAAAAAAHaBwAAXAIAAChrsJljqdA/xHIG07SKtj8AAAA/fQAAAAAAAAAB2wcAAFwCAABaoikciZ/QP8CrWIWbrLg/AAAAP30AAAAAAAAAAdwHAABcAgAAjFSLu/+h0D9YnA6nBJW7PwAAAD+NAAAAAAAAAAHdBwAAXAIAAIxUi7v/odA/CJ/rLM1Lvj8AAAA/jQAAAAAAAAAB3gcAAFwCAAAoa7CZY6nQP+jZd4t6aMA/AAAAP6wAAAAAAAAAAd8HAABcAgAAjs9z2FCu0D8grWUnWFjBPwAAAD+sAAAAAAAAAAHgBwAAXAIAACjmmLa0tdA/FDcYBiAnwj8AAAA/rAAAAAAAAAAB4QcAAFwCAAAsYYHTBcLQP4S3ZxzsmsI/AAAAP8wAAAAAAAAAAeIHAABcAgAALGGB0wXC0D+Et2cc7JrCPwAAAD/MAAAAAAAAAAHjBwAAXAIAACxhgdMFwtA/hLdnHOyawj8AAAA/zAAAAAAAAAAB5AcAAFwCAAAsYYHTBcLQP4S3ZxzsmsI/AAAAP8wAAAAAAAAAAeUHAABcAgAADdwn8ghgyT+Smo/iuVDRPwAAAD8AAAAAAAAAAAHmBwAAXAIAAA3cJ/IIYMk/kpqP4rlQ0T8AAAA/EAAAAAAAAAAB5wcAAFwCAAAN3CfyCGDJP5Kaj+K5UNE/AAAAPxAAAAAAAAAAAegHAABcAgAADdwn8ghgyT+Smo/iuVDRPwAAAD8vAAAAAAAAAAHpBwAAXAIAAM/MaohaB8k/zFq37Z+K0T8AAAA/LwAAAAAAAAAB6gcAAFwCAACbnyDMkvjIP8DRoztwo9E/AAAAPz4AAAAAAAAAAesHAABcAgAA/Q0T0d3kyD8EG9/4hcTRPwAAAD8+AAAAAAAAAAHsBwAAXAIAAPsXQpc7zMg/pr981xDV0T8AAAA/TgAAAAAAAAAB7QcAAFwCAAApWerfvqnIPz7bBgRs/tE/AAAAP04AAAAAAAAAAe4HAABcAgAAuwiFLY1zyD8myd+fDDDSPwAAAD9tAAAAAAAAAAHvBwAAXAIAAE+4H3tbPcg/iPKuYhVu0j8AAAA/bQAAAAAAAAAB8AcAAFwCAAB5A/eJPALIPxSFJd1AsNI/AAAAP30AAAAAAAAAAfEHAABcAgAAC7OR1wrMxz9qJeHtGQfTPwAAAD99AAAAAAAAAAHyBwAAXAIAAJtiLCXZlcc/bvNNj61V0z8AAAA/jQAAAAAAAAAB8wcAAFwCAABlPxEvb27HP1bhJitOh9M/AAAAP40AAAAAAAAAAfQHAABcAgAALRz2OAVHxz90wbowQaTTPwAAAD+sAAAAAAAAAAH1BwAAXAIAACsmJf9iLsc/CN1EXZzN0z8AAAA/rAAAAAAAAAAB9gcAAFwCAACLlBcErhrHP3iPJ9LU8tM/AAAAP6wAAAAAAAAAAfcHAABcAgAA7wIKCfkGxz8cNMWwXwPUPwAAAD/LAAAAAAAAAAH4BwAAXAIAAO8CCgn5Bsc/bAYUIKUL1D8AAAA/ywAAAAAAAAAB+QcAAFwCAADvAgoJ+QbHP2wGFCClC9Q/AAAAP8sAAAAAAAAAAfoHAABcAgAA7wIKCfkGxz9sBhQgpQvUPwAAAD/LAAAAAAAAAAH7BwAAXAIAAJOAuXfyS8c/MkbsFL/R0z8AAAA/2wAAAAAAAAAB/AcAAFwCAAAzCJisSXjHP6izdZqTj9M/AAAAP/kAAAAAAAAAAf0HAABcAgAAbSGE3FW4xz96fGFB3TzTPwAAAD/5AAAAAAAAAAH+BwAAXAIAAEPWrM1088c/JNylMATm0j8AAAA/+QAAAAAAAAAB/wcAAFwCAACzHOO5SELIP1QA9PjCgtI/AAAAPxgBAAAAAAAAAQAIAABcAgAAJWMZphyRyD9cu5oJXxvSPwAAAD8YAQAAAAAAAAEBCAAAXAIAAMvWmU647sg/EqTyqrWr0T8AAAA/GAEAAAAAAAABAggAAFwCAACjgZN5eULJP7oDN5rcVNE/AAAAPzcBAAAAAAAAAQMIAABcAgAAdza8aph9yT9Y2mfX0xbRPwAAAD83AQAAAAAAAAEECAAAXAIAALFZ12ACpck/FJEsGr710D8AAAA/NwEAAAAAAAABBQgAAFwCAABN6+Rbt7jJP5pVNvNV6dA/AAAAP0cBAAAAAAAAAQYIAABcAgAAgxgvGH/HyT+aVTbzVenQPwAAAD9HAQAAAAAAAAEHCAAAXAIAAIMYLxh/x8k/mlU281Xp0D8AAAA/RwEAAAAAAAABCAgAAFwCAACDGC8Yf8fJP5pVNvNV6dA/AAAAP2YBAAAAAAAAAQkIAABcAgAAgxgvGH/HyT+aVTbzVenQPwAAAD9mAQAAAAAAAAEKCAAAXAIAAEf/Quhyh8k/ajHoKpdM0T8AAAA/hgEAAAAAAAABCwgAAFwCAAB1QOsw9mTJP8xat+2fitE/AAAAP4YBAAAAAAAAAQwIAABcAgAAOSf/AOokyT8EG9/4hcTRPwAAAD+GAQAAAAAAAAENCAAAXAIAAGdy1g/L6cg/jq1Vc7EG0j8AAAA/pQEAAAAAAAABDggAAFwCAADzK6Aj95rIP77kacxnWdI/AAAAP6UBAAAAAAAAAQ8IAABcAgAAsxzjuUhCyD+aSS+22KPSPwAAAD+lAQAAAAAAAAEQCAAAXAIAAA+pYhGt5Mc/GFOSftT+0j8AAAA/xAEAAAAAAAABEQgAAFwCAADRmaWn/ovHP27zTY+tVdM/AAAAP8QBAAAAAAAAARIIAABcAgAAwcuQhtMQxz/EkwmghqzTPwAAAD/EAQAAAAAAAAETCAAAXAIAAOcgl1sSvcY/ghg7hATa0z8AAAA/4wEAAAAAAAABFAgAAFwCAADnIJdbEr3GP4IYO4QE2tM/AAAAP+MBAAAAAAAAARUIAABcAgAA5yCXWxK9xj+CGDuEBNrTPwAAAD/jAQAAAAAAAAEWCAAAXAIAAOcgl1sSvcY/ghg7hATa0z8AAAA/4wEAAAAAAAABFwgAAFwCAABJmbgmu5DGP47MIkEmAtE/AAAAPwAAAAAAAAAAARgIAABcAgAASZm4JruQxj+OzCJBJgLRPwAAAD8PAAAAAAAAAAEZCAAAXAIAAEmZuCa7kMY/jswiQSYC0T8AAAA/DwAAAAAAAAABGggAAFwCAABJmbgmu5DGP47MIkEmAtE/AAAAPx8AAAAAAAAAARsIAABcAgAASZm4JruQxj+OzCJBJgLRPwAAAD8fAAAAAAAAAAEcCAAAXAIAAEmZuCa7kMY/jswiQSYC0T8AAAA/HwAAAAAAAAABHQgAAFwCAABJmbgmu5DGP47MIkEmAtE/AAAAPx8AAAAAAAAAAR4IAABcAgAASZm4JruQxj+OzCJBJgLRPwAAAD8+AAAAAAAAAAEfCAAAXAIAAEmZuCa7kMY/jswiQSYC0T8AAAA/PgAAAAAAAAABIAgAAFwCAAB32mBvPm7GPxwtBl3lktE/AAAAP10AAAAAAAAAASEIAABcAgAAQ6Pn7Bh4xj+M3+jRHbjRPwAAAD9dAAAAAAAAAAEiCAAAXAIAABNsbmrzgcY/FnJfTEn60T8AAAA/fQAAAAAAAAABIwgAAFwCAAATbG5q84HGP/LWJDa6RNI/AAAAP30AAAAAAAAAASQIAABcAgAAedAxqeCGxj/OO+ofK4/SPwAAAD99AAAAAAAAAAElCAAAXAIAABViP6SVmsY//HL+eOHh0j8AAAA/nAAAAAAAAAABJggAAFwCAAB7xgLjgp/GP9bXw2JSLNM/AAAAP5wAAAAAAAAAAScIAABcAgAAS4+JYF2pxj86AZMlW2rTPwAAAD+cAAAAAAAAAAEoCAAAXAIAABlYEN43s8Y/Iu9rwfub0z8AAAA/uwAAAAAAAAABKQgAAFwCAAAZWBDeN7PGP66B4jsn3tM/AAAAP7sAAAAAAAAAASoIAABcAgAAf7zTHCW4xj9sBhQgpQvUPwAAAD+7AAAAAAAAAAErCAAAXAIAAOcgl1sSvcY/sk9P3bos1D8AAAA/2gAAAAAAAAABLAgAAFwCAAAZWBDeN7PGP3xdlHNoQdQ/AAAAP9oAAAAAAAAAAS0IAABcAgAAGVgQ3jezxj/OL+PirUnUPwAAAD/aAAAAAAAAAAEuCAAAXAIAABlYEN43s8Y/zi/j4q1J1D8AAAA/6gAAAAAAAAABLwgAAFwCAAAZWBDeN7PGP84v4+KtSdQ/AAAAP+oAAAAAAAAAATAIAABcAgAAf7zTHCW4xj/OL+PirUnUPwAAAD/qAAAAAAAAAAExCAAAXAIAAH+80xwluMY/zi/j4q1J1D8AAAA/6gAAAAAAAAABMggAAFwCAAB/vNMcJbjGP84v4+KtSdQ/AAAAPwkBAAAAAAAAATMIAABcAgAAf7zTHCW4xj/OL+PirUnUPwAAAD8JAQAAAAAAAAE0CAAAXAIAAH+80xwluMY/zi/j4q1J1D8AAAA/CQEAAAAAAAABNQgAAFwCAAB/vNMcJbjGP84v4+KtSdQ/AAAAPwkBAAAAAAAAATYIAABcAgAAf7zTHCW4xj/OL+PirUnUPwAAAD8JAQAAAAAAAAE3CAAAXAIAAH+80xwluMY/zi/j4q1J1D8AAAA/CQEAAAAAAAABOAgAAFwCAAB/vNMcJbjGP84v4+KtSdQ/AAAAPwkBAAAAAAAAATkIAABcAgAAf7zTHCW4xj/OL+PirUnUPwAAAD8JAQAAAAAAAAE6CAAAXAIAAH+80xwluMY/zi/j4q1J1D8AAAA/KAEAAAAAAAABOwgAAFwCAAB/vNMcJbjGP84v4+KtSdQ/AAAAPygBAAAAAAAAATwIAABcAgAAwcuQhtMQxz/U/U+EQZjUPwAAAD93AQAAAAAAAAE9CAAAXAIAAF1Tb7sqPcc/JNCe84ag1D8AAAA/dwEAAAAAAAABPggAAFwCAADJo9RtXHPHP9T9T4RBmNQ/AAAAP5YBAAAAAAAAAT8IAABcAgAAB73AnWizxz+EKwEV/I/UPwAAAD+WAQAAAAAAAAFACAAAXAIAAEPWrM1088c/TjlGq6mk1D8AAAA/lgEAAAAAAAABQQgAAFwCAADnU1w8bjjIP045RquppNQ/AAAAP7UBAAAAAAAAAUIIAABcAgAAuwiFLY1zyD8k0J7zhqDUPwAAAD+1AQAAAAAAAAFDCAAAXAIAAF+GNJyGuMg/JNCe84ag1D8AAAA/tQEAAAAAAAABRAgAAFwCAADL1plOuO7IP045RquppNQ/AAAAP8UBAAAAAAAAAUUIAABcAgAA1bgM/J44yT/IdDzSEbHUPwAAAD/FAQAAAAAAAAFGCAAAXAIAAEEJcq7Qbsk/8N3jiTS11D8AAAA/5AEAAAAAAAABRwgAAFwCAADhkFDjJ5vJP+CGYzZxf9Q/AAAAP+QBAAAAAAAAAUgIAABcAgAA4ZBQ4yebyT/ghmM2cX/UPwAAAD/0AQAAAAAAAAFJCAAAXAIAAOGQUOMnm8k/4IZjNnF/1D8AAAA/9AEAAAAAAAABSggAAFwCAADhkFDjJ5vJP+CGYzZxf9Q/AAAAP/QBAAAAAAAAAUsIAABcAgAAT0dAVxHIzD+LUQtgthHtPwAAAD8AAAAAAAAAAAFMCAAAXAIAAJVCnzQEUs0/O3+88HAJ7T8AAAA/HwAAAAAAAAABTQgAAFwCAACVQp80BFLNPzt/vPBwCe0/AAAAPx8AAAAAAAAAAU4IAABcAgAAlUKfNARSzT87f7zwcAntPwAAAD8fAAAAAAAAAAFPCAAAXAIAAJVCnzQEUs0/O3+88HAJ7T8AAAA/LgAAAAAAAAABUAgAAFwCAABz2TrTCdfNP9sjWs/7Ge0/AAAAPy4AAAAAAAAAAVEIAABcAgAA3ymghTsNzj8TfcsJmCztPwAAAD9OAAAAAAAAAAFSCAAAXAIAABtDjLVHTc4/34oQoEVB7T8AAAA/TgAAAAAAAAABUwgAAFwCAACNicKhG5zOPyXUS11bYu0/AAAAP10AAAAAAAAAAVQIAABcAgAAy5h/C8r0zj+Thi7Sk4ftPwAAAD9dAAAAAAAAAAFVCAAAXAIAADvftfedQ88/KaK4/u6w7T8AAAA/bQAAAAAAAAABVggAAFwCAAB97nJhTJzPP33bvT5+4O0/AAAAP20AAAAAAAAAAVcIAABcAgAArMce41cE0D9LULmldRzuPwAAAD+MAAAAAAAAAAFYCAAAXAIAALIuqXPtQdA/QS5cxI9c7j8AAAA/jAAAAAAAAAABWQgAAFwCAAC6GkvnMXPQP3vug891lu4/AAAAP4wAAAAAAAAAAVoIAABcAgAAjFSLu/+h0D9JY382bdLuPwAAAD+cAAAAAAAAAAFbCAAAXAIAACzcafBWztA/Wbr/iTAI7z8AAAA/nAAAAAAAAAABXAgAAFwCAABk/4TmwPXQP0Oo2CXROe8/AAAAP7sAAAAAAAAAAV0IAABcAgAAApGS4XUJ0T+xWruaCV/vPwAAAD+7AAAAAAAAAAFeCAAAXAIAANBZGV9QE9E/iVjKszCC7z8AAAA/ywAAAAAAAAABXwgAAFwCAADQWRlfUBPRP4lYyrMwgu8/AAAAP8sAAAAAAAAAAWAIAABcAgAA0FkZX1AT0T+JWMqzMILvPwAAAD/LAAAAAAAAAAFhCAAAXAIAANBZGV9QE9E/iVjKszCC7z8AAAA/2gAAAAAAAAABYggAAFwCAABTmWyMDfDPP4nqVI9s6uw/AAAAPwAAAAAAAAAAAWMIAABcAgAAU5lsjA3wzz+J6lSPbOrsPwAAAD8fAAAAAAAAAAFkCAAAXAIAAFOZbIwN8M8/iepUj2zq7D8AAAA/HwAAAAAAAAABZQgAAFwCAABTmWyMDfDPP4nqVI9s6uw/AAAAPx8AAAAAAAAAAWYIAABcAgAAU5lsjA3wzz+J6lSPbOrsPwAAAD8+AAAAAAAAAAFnCAAAXAIAAFOZbIwN8M8/iepUj2zq7D8AAAA/PgAAAAAAAAABaAgAAFwCAABTmWyMDfDPP4nqVI9s6uw/AAAAPz4AAAAAAAAAAWkIAABcAgAAU5lsjA3wzz+J6lSPbOrsPwAAAD8+AAAAAAAAAAFqCAAAXAIAAEu3+d4mps8/0ZpGHcwy7T8AAAA/TgAAAAAAAAABawgAAFwCAAB1AtHtB2vPP6uYVTbzVe0/AAAAP20AAAAAAAAAAWwIAABcAgAAO+nkvfsqzz9BtN9iTn/tPwAAAD9tAAAAAAAAAAFtCAAAXAIAAJdrNU8C5s4/v1aMWgCz7T8AAAA/fQAAAAAAAAABbggAAFwCAAD17YXgCKHOPxGQkZqP4u0/AAAAP30AAAAAAAAAAW8IAABcAgAAUXDWcQ9czj+3m+VJZBruPwAAAD+MAAAAAAAAAAFwCAAAXAIAAK/yJgMWF84/Xac5+ThS7j8AAAA/jAAAAAAAAAABcQgAAFwCAAANa0jOvurNP5dnYQQfjO4/AAAAP6sAAAAAAAAAAXIIAABcAgAAoRrjG420zT9V7JLonLnuPwAAAD+rAAAAAAAAAAFzCAAAXAIAAAOTBOc1iM0/3RdTkn7U7j8AAAA/qwAAAAAAAAABdAgAAFwCAABbH4Q+mirNP5k1zqWy2u4/AAAAP7sAAAAAAAAAAXUIAABcAgAAWx+EPpoqzT+ZNc6lstruPwAAAD+7AAAAAAAAAAF2CAAAXAIAAFsfhD6aKs0/mTXOpbLa7j8AAAA/uwAAAAAAAAABdwgAAFwCAABbH4Q+mirNP5k1zqWy2u4/AAAAP+oAAAAAAAAAAXgIAABcAgAAoEs29yix0j9nyZbaHhLuPwAAAD8AAAAAAAAAAAF5CAAAXAIAAKBLNvcosdI/Z8mW2h4S7j8AAAA/DwAAAAAAAAABeggAAFwCAACgSzb3KLHSP2fJltoeEu4/AAAAPw8AAAAAAAAAAXsIAABcAgAAoEs29yix0j9nyZbaHhLuPwAAAD8fAAAAAAAAAAF8CAAAXAIAAADEV8LRhNI/Bwd+6F/77T8AAAA/HwAAAAAAAAABfQgAAFwCAAAwgOgnpm7SP8Mk+fuTAe4/AAAAPz4AAAAAAAAAAX4IAABcAgAAYMGQcClM0j/tjaCztgXuPwAAAD8+AAAAAAAAAAF/CAAAXAIAAI4CObmsKdI/0xTDfg0Q7j8AAAA/PgAAAAAAAAABgAgAAFwCAAC+Q+EBMAfSP48yPpJBFu4/AAAAP04AAAAAAAAAAYEIAABcAgAA7ISJSrPk0T+dIggVuyTuPwAAAD9OAAAAAAAAAAGCCAAAXAIAABrGMZM2wtE/MdfbcMwm7j8AAAA/bQAAAAAAAAABgwgAAFwCAACwa50ap6TRP2cwTatoOe4/AAAAP30AAAAAAAAAAYQIAABcAgAAeMNqQY6J0T/ha0PS0EXuPwAAAD99AAAAAAAAAAGFCAAAXAIAANwxXUbZddE/8VsNVUpU7j8AAAA/fQAAAAAAAAABhggAAFwCAAAOadbI/mvRP9XiLyChXu4/AAAAP4wAAAAAAAAAAYcIAABcAgAA3LZ0KYhp0T+7aVLr92juPwAAAD+MAAAAAAAAAAGICAAAXAIAAHbNmQfscNE/ofB0tk5z7j8AAAA/rAAAAAAAAAABiQgAAFwCAAASX6cCoYTRP4V3l4Glfe4/AAAAP6wAAAAAAAAAAYoIAABcAgAASAfa27mf0T9r/rlM/IfuPwAAAD+sAAAAAAAAAAGLCAAAXAIAALJhblRJvdE/o1crh5ia7j8AAAA/ygAAAAAAAAABjAgAAFwCAADqCaEtYtjRPzkM/+KpnO4/AAAAP8oAAAAAAAAAAY0IAABcAgAAVGQ1pvH10T9hdaaazKDuPwAAAD/KAAAAAAAAAAGOCAAAXAIAAPJwK773FdI/s0f1CRKp7j8AAAA/6QAAAAAAAAABjwgAAFwCAADEL4N1dDjSPy2D6zB6te4/AAAAP+kAAAAAAAAAAZAIAABcAgAAlu7aLPFa0j/poGZErrvuPwAAAD/pAAAAAAAAAAGRCAAAXAIAAGatMuRtfdI/IfrXfkrO7j8AAAA/CAEAAAAAAAABkggAAFwCAADQB8dc/ZrSPwWB+kmh2O4/AAAAPwgBAAAAAAAAAZMIAABcAgAAapnUV7Ku0j9/vPBwCeXuPwAAAD8IAQAAAAAAAAGUCAAAXAIAAAaw+TUWttI/j6y684Lz7j8AAAA/GAEAAAAAAAABlQgAAFwCAADWeICz8L/SP52chHb8Ae8/AAAAPxgBAAAAAAAAAZYIAABcAgAAPN1D8t3E0j8/QSJVhxLvPwAAAD83AQAAAAAAAAGXCAAAXAIAAHCPpZFUx9I/d5qTjyMl7z8AAAA/NwEAAAAAAAABmAgAAFwCAAAIK+JSZ8LSP0Oo2CXROe8/AAAAPzcBAAAAAAAAAZkIAABcAgAACCviUmfC0j8Nth28fk7vPwAAAD9HAQAAAAAAAAGaCAAAXAIAAHAUvXQDu9I/AS0KCk9n7z8AAAA/RwEAAAAAAAABmwgAAFwCAACgSzb3KLHSPx0Nng9ChO8/AAAAP2YBAAAAAAAAAZwIAABcAgAAntBN2tek0j/PoQVxRqPvPwAAAD9mAQAAAAAAAAGdCAAAXAIAANAHx1z9mtI/Wc3FGii+7z8AAAA/dgEAAAAAAAABnggAAFwCAADOjN4/rI7SP48mN1XE0O8/AAAAP3YBAAAAAAAAAZ8IAABcAgAAzhH2IluC0j8JYi18LN3vPwAAAD+FAQAAAAAAAAGgCAAAXAIAAP7NhogvbNI/WzR863Hl7z8AAAA/hQEAAAAAAAABoQgAAFwCAAAsihfuA1bSP+/oT0eD5+8/AAAAP6UBAAAAAAAAAaIIAABcAgAAKpRGtGE90j/Ff6iPYOPvPwAAAD+lAQAAAAAAAAGjCAAAXAIAAFpQ1xk2J9I/CWItfCzd7z8AAAA/pQEAAAAAAAABpAgAAFwCAACOh1CcWx3SPwliLXws3e8/AAAAP7QBAAAAAAAAAaUIAABcAgAAiAxofwoR0j9NRLJo+NbvPwAAAD+0AQAAAAAAAAGmCAAAXAIAACSopEAdDNI/+3Fj+bLO7z8AAAA/0wEAAAAAAAABpwgAAFwCAADw9UKhpgnSPy1kHmMFuu8/AAAAP9MBAAAAAAAAAagIAABcAgAA8PVCoaYJ0j9J3fuXrq/vPwAAAD/jAQAAAAAAAAGpCAAAXAIAACSopEAdDNI/fc+2AQGb7z8AAAA/4wEAAAAAAAABqggAAFwCAACIDGh/ChHSP4lYyrMwgu8/AAAAP/MBAAAAAAAAAasIAABcAgAAWNXu/OQa0j/Zw2JSLGPvPwAAAD/zAQAAAAAAAAGsCAAAXAIAAPTrE9tIItI//8VTOQVA7z8AAAA/EgIAAAAAAAABrQgAAFwCAAD2Zvz3mS7SP7d8GHzvHu8/AAAAPxICAAAAAAAAAa4IAABcAgAAkPgJ805C0j/ffgljyPvuPwAAAD8SAgAAAAAAAAGvCAAAXAIAACyKF+4DVtI/6wcdFfji7j8AAAA/MQIAAAAAAAABsAgAAFwCAAAwBQALVWLSP2PcXGsWyO4/AAAAPzECAAAAAAAAAbEIAABcAgAAMIDoJ6Zu0j8FGkR5V7HuPwAAAD8xAgAAAAAAAAGyCAAAXAIAAP5Ib6WAeNI/OQz/4qmc7j8AAAA/QQIAAAAAAAABswgAAFwCAACYX5SD5H/SP2v+uUz8h+4/AAAAP0ECAAAAAAAAAbQIAABcAgAAAMRXwtGE0j+7aVLr92juPwAAAD9gAgAAAAAAAAG1CAAAXAIAAM6M3j+sjtI/uQKcGq5B7j8AAAA/YAIAAAAAAAABtggAAFwCAAA08aF+mZPSPzHX23DMJu4/AAAAP3ACAAAAAAAAAbcIAABcAgAAAj9A3yKR0j+pqxvH6gvuPwAAAD9wAgAAAAAAAAG4CAAAXAIAAJhflIPkf9I/cVKqjE757T8AAAA/fwIAAAAAAAABuQgAAFwCAACYX5SD5H/SP3FSqoxO+e0/AAAAP38CAAAAAAAAAboIAABcAgAAmF+Ug+R/0j9xUqqMTvntPwAAAD9/AgAAAAAAAAG7CAAAXAIAAJhflIPkf9I/cVKqjE757T8AAAA/nwIAAAAAAAABvAgAAFwCAABlPxEvb27HP60QWy29l+c/AAAAPwAAAAAAAAAAAb0IAABcAgAA14VHG0O9xz+Tl334E6LnPwAAAD8fAAAAAAAAAAG+CAAAXAIAANeFRxtDvcc/k5d9+BOi5z8AAAA/HwAAAAAAAAABvwgAAFwCAADXhUcbQ73HP5OXffgTouc/AAAAPx8AAAAAAAAAAcAIAABcAgAA14VHG0O9xz+Tl334E6LnPwAAAD8vAAAAAAAAAAHBCAAAXAIAANeFRxtDvcc/k5d9+BOi5z8AAAA/LwAAAAAAAAABwggAAFwCAAB975j9gDPIP5f+M8ldyec/AAAAP04AAAAAAAAAAcMIAABcAgAA7T/+r7JpyD/NV6UD+tvnPwAAAD9OAAAAAAAAAAHECAAAXAIAAI3H3OQJlsg/BbEWPpbu5z8AAAA/TgAAAAAAAAABxQgAAFwCAABffAXWKNHIP43c1ud3Ceg/AAAAP14AAAAAAAAAAcYIAABcAgAAnZXxBTURyT+rvGrtaiboPwAAAD9uAAAAAAAAAAHHCAAAXAIAAG9KGvdTTMk/7wWmqoBH6D8AAAA/bgAAAAAAAAAByAgAAFwCAAB3NrxqmH3JPzVP4WeWaOg/AAAAP40AAAAAAAAAAckIAABcAgAAF76an++pyT97mBwlrInoPwAAAD+NAAAAAAAAAAHKCAAAXAIAAB2qPBM028k/RaZhu1me6D8AAAA/jQAAAAAAAAABywgAAFwCAABZwyhDQBvKPzkdTgkqt+g/AAAAP5wAAAAAAAAAAcwIAABcAgAA/UDYsTlgyj9xdr9DxsnoPwAAAD+cAAAAAAAAAAHNCAAAXAIAAGmRPWRrlso/ExtdIlHa6D8AAAA/vAAAAAAAAAABzggAAFwCAAALGRyZwsLKP41WU0m55ug/AAAAP7wAAAAAAAAAAc8IAABcAgAADQ/t0mTbyj9x3XUUEPHoPwAAAD/LAAAAAAAAAAHQCAAAXAIAAEM8N48s6so/m0YdzDL16D8AAAA/ywAAAAAAAAAB0QgAAFwCAADb13NQP+XKP5tGHcwy9eg/AAAAP9sAAAAAAAAAAdIIAABcAgAAdXOwEVLgyj9x3XUUEPHoPwAAAD/bAAAAAAAAAAHTCAAAXAIAAHF939evx8o/3SiiuP7u6D8AAAA/+gAAAAAAAAAB1AgAAFwCAABxfd/Xr8fKP90oorj+7ug/AAAAP/oAAAAAAAAAAdUIAABcAgAAldwUc0xbyj+nzzB+YtzoPwAAAD/6AAAAAAAAAAHWCAAAXAIAAFnDKENAG8o/BSuTn9fL6D8AAAA/CgEAAAAAAAAB1wgAAFwCAAAbtGvZkcLJPxG0plEHs+g/AAAAPwoBAAAAAAAAAdgIAABcAgAAq2017b1zyT+x8Y1fSJzoPwAAAD8pAQAAAAAAAAHZCAAAXAIAAGteeIMPG8k/ObaXOOCP6D8AAAA/KQEAAAAAAAAB2ggAAFwCAAArT7sZYcLIP7t6oRF4g+g/AAAAPzkBAAAAAAAAAdsIAABcAgAAuwiFLY1zyD9BP6vqD3foPwAAAD85AQAAAAAAAAHcCAAAXAIAAE+4H3tbPcg/XbiIH7ls6D8AAAA/SAEAAAAAAAAB3QgAAFwCAAARnzNLT/3HP7sT60AuXOg/AAAAP0gBAAAAAAAAAd4IAABcAgAAo07OmB3Hxz8/2PQZxk/oPwAAAD9dAQAAAAAAAAHfCAAAXAIAAG0rs6Kzn8c/xZz+8l1D6D8AAAA/XQEAAAAAAAAB4AgAAFwCAACbbFvrNn3HP50zVzs7P+g/AAAAP10BAAAAAAAAAeEIAABcAgAALxLHcqdfxz/hFdwnBznoPwAAAD98AQAAAAAAAAHiCAAAXAIAAMmtAzS6Wsc/j0ONuMEw6D8AAAA/fAEAAAAAAAAB4wgAAFwCAADJrQM0ulrHP9MlEqWNKug/AAAAP3wBAAAAAAAAAeQIAABcAgAAya0DNLpaxz/TJRKljSroPwAAAD98AQAAAAAAAAHlCAAAXAIAAMmtAzS6Wsc/+465XLAu6D8AAAA/fAEAAAAAAAAB5ggAAFwCAADJrQM0ulrHP49DjbjBMOg/AAAAP4sBAAAAAAAAAecIAABcAgAAya0DNLpaxz+PQ424wTDoPwAAAD+LAQAAAAAAAAHoCAAAXAIAAMmtAzS6Wsc/j0ONuMEw6D8AAAA/iwEAAAAAAAAB6QgAAFwCAADJrQM0ulrHP49DjbjBMOg/AAAAP4sBAAAAAAAAAeoIAABcAgAAya0DNLpaxz+PQ424wTDoPwAAAD+rAQAAAAAAAAHrCAAAXAIAAMmtAzS6Wsc/j0ONuMEw6D8AAAA/qwEAAAAAAAAB7AgAAFwCAADJrQM0ulrHP49DjbjBMOg/AAAAP7oBAAAAAAAAAe0IAABcAgAAya0DNLpaxz+PQ424wTDoPwAAAD+6AQAAAAAAAAHuCAAAXAIAAMmtAzS6Wsc/j0ONuMEw6D8AAAA/ugEAAAAAAAAB7wgAAFwCAADJrQM0ulrHP49DjbjBMOg/AAAAP7oBAAAAAAAAAfAIAABcAgAAya0DNLpaxz+PQ424wTDoPwAAAD+6AQAAAAAAAAHxCAAAXAIAAMmtAzS6Wsc/j0ONuMEw6D8AAAA/ugEAAAAAAAAB8ggAAFwCAAD/2k3wgWnHP/9cJv5Dfeg/AAAAPxgCAAAAAAAAAfMIAABcAgAAZT8RL29uxz+x8Y1fSJzoPwAAAD8YAgAAAAAAAAH0CAAAXAIAAAHRHiokgsc/i++ceG+/6D8AAAA/NwIAAAAAAAAB9QgAAFwCAAAFx+9jxprHP2Xtq5GW4ug/AAAAPzcCAAAAAAAAAfYIAABcAgAAB73AnWizxz/Rn44GzwfpPwAAAD83AgAAAAAAAAH3CAAAXAIAAAuzkdcKzMc/J9mTRl436T8AAAA/VwIAAAAAAAAB+AgAAFwCAAB1DSZQmunHP5OLdruWXOk/AAAAP1cCAAAAAAAAAfkIAABcAgAAeQP3iTwCyD/1TY+tVXPpPwAAAD9XAgAAAAAAAAH6CAAAXAIAAEfMfQcXDMg/b4mF1L1/6T8AAAA/ZgIAAAAAAAAB+wgAAFwCAABHzH0HFwzIPwM+WTDPgek/AAAAP2YCAAAAAAAAAfwIAABcAgAAFZUEhfEVyD8DPlkwz4HpPwAAAD9mAgAAAAAAAAH9CAAAXAIAAONdiwLMH8g/5V3FKtxk6T8AAAA/hQIAAAAAAAAB/ggAAFwCAAAVlQSF8RXIP7uNZ6JvOek/AAAAP5UCAAAAAAAAAf8IAABcAgAAqzBBRgQRyD/7CDa+8QvpPwAAAD+VAgAAAAAAAAEACQAAXAIAAEfMfQcXDMg/Ze2rkZbi6D8AAAA/pQIAAAAAAAABAQkAAFwCAAARnzNLT/3HP7/hV+LBqug/AAAAP6UCAAAAAAAAAQIJAABcAgAAdQ0mUJrpxz+titeO/nToPwAAAD/EAgAAAAAAAAEDCQAAXAIAAKNOzpgdx8c/Megql0xB6D8AAAA/xAIAAAAAAAABBAkAAFwCAABtIYTcVbjHP/knA4xmB+g/AAAAP8QCAAAAAAAAAQUJAABcAgAAO/Q5II6pxz8rswclb8vnPwAAAD/jAgAAAAAAAAEGCQAAXAIAANGPduGgpMc//+KpnAKg5z8AAAA/4wIAAAAAAAABBwkAAFwCAACbYiwl2ZXHP0FeeLiEcuc/AAAAP+MCAAAAAAAAAQgJAABcAgAAMwiYrEl4xz9lYGmfXU/nPwAAAD/zAgAAAAAAAAEJCQAAXAIAAMmtAzS6Wsc/BZ5QrZ445z8AAAA/8wIAAAAAAAABCgkAAFwCAAD37qt8PTjHP89E33ICJuc/AAAAPxIDAAAAAAAAAQsJAABcAgAAJTBUxcAVxz+Z6204ZhPnPwAAAD8SAwAAAAAAAAEMCQAAXAIAAO8CCgn5Bsc/cYLGgEMP5z8AAAA/EgMAAAAAAAABDQkAAFwCAAC51b9MMfjGPwU3mtxUEec/AAAAPxIDAAAAAAAAAQ4JAABcAgAAudW/TDH4xj9xgsaAQw/nPwAAAD8xAwAAAAAAAAEPCQAAXAIAALnVv0wx+MY/mettOGYT5z8AAAA/MQMAAAAAAAABEAkAAFwCAAC51b9MMfjGP+u9vKerG+c/AAAAPzEDAAAAAAAAAREJAABcAgAAKyYl/2Iuxz/PRN9yAibnPwAAAD9RAwAAAAAAAAESCQAAXAIAAC8Sx3KnX8c/tcsBPlkw5z8AAAA/UQMAAAAAAAABEwkAAFwCAABtK7Ois5/HP+skc3j1Quc/AAAAP24DAAAAAAAAARQJAABcAgAA3XHpjofuxz8jfuSykVXnPwAAAD9uAwAAAAAAAAEVCQAAXAIAAIXlaTcjTMg/M26uNQtk5z8AAAA/jQMAAAAAAAABFgkAAFwCAAD7F0KXO8zIP62ppFxzcOc/AAAAP40DAAAAAAAAARcJAABcAgAAQROhdC5WyT8NbL1OMofnPwAAAD+NAwAAAAAAAAEYCQAAXAIAAE3r5Fu3uMk/XT4MvneP5z8AAAA/rQMAAAAAAAABGQkAAFwCAABN6+Rbt7jJP10+DL53j+c/AAAAP60DAAAAAAAAARoJAABcAgAATevkW7e4yT9dPgy+d4/nPwAAAD+tAwAAAAAAAAEbCQAAXAIAAE3r5Fu3uMk/XT4MvneP5z8AAAA/rQMAAAAAAAABHAkAAFwCAAAvB3IQFeHOPxjhb/A7pcc/AAAAPwAAAAAAAAAAAR0JAABcAgAAO+nkvfsqzz/gIEjlVWvHPwAAAD8fAAAAAAAAAAEeCQAAXAIAADvp5L37Ks8/4CBI5VVrxz8AAAA/HwAAAAAAAAABHwkAAFwCAAA76eS9+yrPP+AgSOVVa8c/AAAAPy4AAAAAAAAAASAJAABcAgAAO+nkvfsqzz/gIEjlVWvHPwAAAD8uAAAAAAAAAAEhCQAAXAIAADvp5L37Ks8/4CBI5VVrxz8AAAA/LgAAAAAAAAABIgkAAFwCAAA76eS9+yrPP+AgSOVVa8c/AAAAPy4AAAAAAAAAASMJAABcAgAAO+nkvfsqzz/gIEjlVWvHPwAAAD9OAAAAAAAAAAEkCQAAXAIAADvp5L37Ks8/4CBI5VVrxz8AAAA/TgAAAAAAAAABJQkAAFwCAAA76eS9+yrPP+AgSOVVa8c/AAAAP04AAAAAAAAAASYJAABcAgAAO+nkvfsqzz/gIEjlVWvHPwAAAD9OAAAAAAAAAAEnCQAAXAIAADvp5L37Ks8/4CBI5VVrxz8AAAA/XQAAAAAAAAABKAkAAFwCAAA76eS9+yrPP+AgSOVVa8c/AAAAP10AAAAAAAAAASkJAABcAgAAO+nkvfsqzz/gIEjlVWvHPwAAAD9dAAAAAAAAAAEqCQAAXAIAADvp5L37Ks8/4CBI5VVrxz8AAAA/XQAAAAAAAAABKwkAAFwCAAA76eS9+yrPP+AgSOVVa8c/AAAAP20AAAAAAAAAASwJAABcAgAAO+nkvfsqzz/gIEjlVWvHPwAAAD9tAAAAAAAAAAEtCQAAXAIAADvp5L37Ks8/4CBI5VVrxz8AAAA/jAAAAAAAAAABLgkAAFwCAAA76eS9+yrPP+AgSOVVa8c/AAAAP4wAAAAAAAAAAS8JAABcAgAAXUgaWZi+zj/gDYJUXrXGPwAAAD/LAAAAAAAAAAEwCQAAXAIAACUl/2Iul84/7JaVBo6cxj8AAAA/2gAAAAAAAAABMQkAAFwCAAC7ymrqnnnOPwSpvGrtasY/AAAAP9oAAAAAAAAAATIJAABcAgAAHzld7+llzj9wjTI+kkHGPwAAAD/6AAAAAAAAAAEzCQAAXAIAALXeyHZaSM4/iJ9ZovEPxj8AAAA/+gAAAAAAAAABNAkAAFwCAAB/sX66kjnOP6CxgAZR3sU/AAAAP/oAAAAAAAAAATUJAABcAgAA5R9xv90lzj+sOpS4gMXFPwAAAD8ZAQAAAAAAAAE2CQAAXAIAAK/yJgMWF84//AzjJ8bNxT8AAAA/GQEAAAAAAAABNwkAAFwCAADfKaCFOw3OP7TDp2qwrMU/AAAAPxkBAAAAAAAAATgJAABcAgAA3TPPS5n0zT+0w6dqsKzFPwAAAD84AQAAAAAAAAE5CQAAXAIAAKkGhY/R5c0/EB8KjCWcxT8AAAA/OAEAAAAAAAABOgkAAFwCAAA9rPAWQsjNPxyoHT5Vg8U/AAAAPzgBAAAAAAAAATsJAABcAgAAB3+mWnq5zT98A4BfynLFPwAAAD9XAQAAAAAAAAE8CQAAXAIAAG/tmF/Fpc0/iIyTEfpZxT8AAAA/VwEAAAAAAAABPQkAAFwCAADPW4tkEJLNP0BDWFTkOMU/AAAAP1cBAAAAAAAAAT4JAABcAgAAM8p9aVt+zT+gnrp1WSjFPwAAAD9nAQAAAAAAAAE/CQAAXAIAAPumYnPxVs0/TMxrBhQgxT8AAAA/dwEAAAAAAAABQAkAAFwCAABbH4Q+mirNP1xVf7hDB8U/AAAAP3cBAAAAAAAAAUEJAABcAgAAVzPiylX5zD9MzGsGFCDFPwAAAD+GAQAAAAAAAAFCCQAAXAIAABka9ppJucw/oJ66dVkoxT8AAAA/hgEAAAAAAAABQwkAAFwCAADdAAprPXnMP5QVp8MpQcU/AAAAP7MBAAAAAAAAAUQJAABcAgAAbbrTfmkqzD/k5/Uyb0nFPwAAAD+zAQAAAAAAAAFFCQAAXAIAAGPYYNGC4Ms/lBWnwylBxT8AAAA/swEAAAAAAAABRgkAAFwCAADBWrFiiZvLP5QVp8MpQcU/AAAAP9MBAAAAAAAAAUcJAABcAgAAUwpMsFdlyz+IjJMR+lnFPwAAAD/TAQAAAAAAAAFICQAAXAIAAIFL9PjaQss/2F7igD9ixT8AAAA/0wEAAAAAAAABSQkAAFwCAACxjJxBXiDLP3B6bK2ai8U/AAAAP+IBAAAAAAAAAUoJAABcAgAAFfuORqkMyz+sOpS4gMXFPwAAAD/iAQAAAAAAAAFLCQAAXAIAAHdpgUv0+Mo/TN8xlwvWxT8AAAA/AgIAAAAAAAABTAkAAFwCAADb13NQP+XKP/CDz3WW5sU/AAAAPwICAAAAAAAAAU0JAABcAgAApaoplHfWyj80zQozrAfGPwAAAD8CAgAAAAAAAAFOCQAAXAIAAD9GZlWK0co/iJ9ZovEPxj8AAAA/IQIAAAAAAAABTwkAAFwCAACjtFha1b3KP3wWRvDBKMY/AAAAPyECAAAAAAAAAVAJAABcAgAABSNLXyCqyj9wjTI+kkHGPwAAAD8hAgAAAAAAAAFRCQAAXAIAAAUteiV+kco/EDLQHB1Sxj8AAAA/QAIAAAAAAAABUgkAAFwCAABnm2wqyX3KP6RNWkl4e8Y/AAAAP0ACAAAAAAAAAVMJAABcAgAAZaWb8CZlyj90KQyBud7GPwAAAD9AAgAAAAAAAAFUCQAAXAIAAMcTjvVxUco/tOkzjJ8Yxz8AAAA/UAIAAAAAAAABVQkAAFwCAAArgoD6vD3KPzx8qgbLWsc/AAAAP1ACAAAAAAAAAVYJAABcAgAA9V5lBFMWyj9os75fga3HPwAAAD9vAgAAAAAAAAFXCQAAXAIAALs7Sg7p7sk/OI9wl8IQyD8AAAA/bwIAAAAAAAABWAkAAFwCAAC3RXnURtbJP6wPwK2OhMg/AAAAP38CAAAAAAAAAVkJAABcAgAATevkW7e4yT8sGSN2it/IPwAAAD9/AgAAAAAAAAFaCQAAXAIAAOGQUOMnm8k/UMcjHRFLyT8AAAA/jgIAAAAAAAABWwkAAFwCAAB3NrxqmH3JPyws6QaClck/AAAAP44CAAAAAAAAAVwJAABcAgAAQROhdC5WyT8UGsKiIsfJPwAAAD+tAgAAAAAAAAFdCQAAXAIAAKGLwj/XKck/nKw4HU4Jyj8AAAA/rQIAAAAAAAABXgkAAFwCAABnaKdJbQLJP3gR/ga/U8o/AAAAP60CAAAAAAAAAV8JAABcAgAAZ3LWD8vpyD9oiOpUj2zKPwAAAD/NAgAAAAAAAAFgCQAAXAIAADFFjFMD28g/WHbD8C+eyj8AAAA/zQIAAAAAAAABYQkAAFwCAAD7F0KXO8zIPzDbiNqg6Mo/AAAAP80CAAAAAAAAAWIJAABcAgAAw+r32nO9yD/I9hIH/BHLPwAAAD/cAgAAAAAAAAFjCQAAXAIAAI29rR6srsg/rOTropxDyz8AAAA/3AIAAAAAAAABZAkAAFwCAADD9Cah0aTIP4xJsYwNjss/AAAAP/wCAAAAAAAAAWUJAABcAgAAW5BjYuSfyD8Y3CcHOdDLPwAAAD/8AgAAAAAAAAFmCQAAXAIAAI3H3OQJlsg/AMoAo9kBzD8AAAA//AIAAAAAAAABZwkAAFwCAAAlYxmmHJHIPyB4AUpgbcw/AAAAPxsDAAAAAAAAAWgJAABcAgAAv/5VZy+MyD/kyp/PcenMPwAAAD8bAwAAAAAAAAFpCQAAXAIAAL/+VWcvjMg/cF0WSp0rzT8AAAA/GwMAAAAAAAABagkAAFwCAAAlYxmmHJHIP9hUUq45uM0/AAAAPzoDAAAAAAAAAWsJAABcAgAAv/5VZy+MyD+sMATmehvOPwAAAD86AwAAAAAAAAFsCQAAXAIAACVjGaYckcg/eAy2Hbx+zj8AAAA/OgMAAAAAAAABbQkAAFwCAACNx9zkCZbIP/QVGea32c4/AAAAP1kDAAAAAAAAAW4JAABcAgAA8yugI/eayD/E8cod+TzPPwAAAD9ZAwAAAAAAAAFvCQAAXAIAAMP0JqHRpMg/pFaQB2qHzz8AAAA/WQMAAAAAAAABcAkAAFwCAADD9Cah0aTIP4C7VfHa0c8/AAAAP2kDAAAAAAAAAXEJAABcAgAAKVnq376pyD90MkI/q+rPPwAAAD9pAwAAAAAAAAFyCQAAXAIAAI29rR6srsg/3L0+fuAF0D8AAAA/eQMAAAAAAAABcwkAAFwCAAD3IXFdmbPIP35i3FxrFtA/AAAAP4gDAAAAAAAAAXQJAABcAgAAX4Y0nIa4yD9KcCHzGCvQPwAAAD+IAwAAAAAAAAF1CQAAXAIAAPchcV2Zs8g/7BS/0aM70D8AAAA/iAMAAAAAAAABdgkAAFwCAACVs35YTsfIP5C5XLAuTNA/AAAAP6cDAAAAAAAAAXcJAABcAgAAyeDIFBbWyD80XvqOuVzQPwAAAD+nAwAAAAAAAAF4CQAAXAIAAP0NE9Hd5Mg//ms/JWdx0D8AAAA/pwMAAAAAAAABeQkAAFwCAADL1plOuO7IP0K1euJ8ktA/AAAAP8YDAAAAAAAAAXoJAABcAgAAZ2inSW0CyT98daLtYszQPwAAAD/GAwAAAAAAAAF7CQAAXAIAAJ2V8QU1Eck/wr7dqnjt0D8AAAA/5QMAAAAAAAABfAkAAFwCAABrXniDDxvJP4JDD4/2GtE/AAAAP+UDAAAAAAAAAX0JAABcAgAAoYvCP9cpyT8M1oUJIl3RPwAAAD/lAwAAAAAAAAF+CQAAXAIAANW4DPyeOMk/pPEPNn2G0T8AAAA/9QMAAAAAAAABfwkAAFwCAABvShr3U0zJP9yxN0FjwNE/AAAAP/UDAAAAAAAAAYAJAABcAgAApXdksxtbyT9KZBq2m+XRPwAAAD8UBAAAAAAAAAGBCQAAXAIAANukrm/jack/4H+k4vYO0j8AAAA/FAQAAAAAAAABggkAAFwCAAAT0vgrq3jJPybJ358MMNI/AAAAPyMEAAAAAAAAAYMJAABcAgAAE8jJZU2RyT/KbX1+l0DSPwAAAD8jBAAAAAAAAAGECQAAXAIAAOWGIR3Ks8k/ELe4O61h0j8AAAA/MwQAAAAAAAABhQkAAFwCAAC3RXnURtbJPxC3uDutYdI/AAAAPzMEAAAAAAAAAYYJAABcAgAAI6ANTdbzyT/axP3RWnbSPwAAAD9DBAAAAAAAAAGHCQAAXAIAAPVeZQRTFso/fGmbsOWG0j8AAAA/QwQAAAAAAAABiAkAAFwCAAD1VDY+9S7KP6TSQmgIi9I/AAAAP2IEAAAAAAAAAYkJAABcAgAAk+ZDOapCyj9Id+BGk5vSPwAAAD9iBAAAAAAAAAGKCQAAXAIAAC94UTRfVso/FIUl3UCw0j8AAAA/cgQAAAAAAAABiwkAAFwCAADLCV8vFGrKPzzuzJRjtNI/AAAAP3IEAAAAAAAAAYwJAABcAgAA/Tap69t4yj9mV3RMhrjSPwAAAD+BBAAAAAAAAAGNCQAAXAIAAM//L2m2gso/jsAbBKm80j8AAAA/gQQAAAAAAAABjgkAAFwCAAA5WsThRaDKP7gpw7vLwNI/AAAAP6AEAAAAAAAAAY8JAABcAgAAbYcOng2vyj9azmCaVtHSPwAAAD+gBAAAAAAAAAGQCQAAXAIAAKO0WFrVvco/gjcIUnnV0j8AAAA/oAQAAAAAAAABkQkAAFwCAABxfd/Xr8fKP/xy/njh4dI/AAAAP6AEAAAAAAAAAZIJAABcAgAApaoplHfWyj9MRU3oJurSPwAAAD/ABAAAAAAAAAGTCQAAXAIAAHVzsBFS4Mo/ko6IpTwL0z8AAAA/wAQAAAAAAAABlAkAAFwCAAB3aYFL9PjKP5KOiKU8C9M/AAAAP98EAAAAAAAAAZUJAABcAgAA381EiuH9yj8Myn7MpBfTPwAAAD/fBAAAAAAAAAGWCQAAXAIAABX7jkapDMs/hgV18wwk0z8AAAA/3wQAAAAAAAABlwkAAFwCAADfwxXEgxbLP1ATuom6ONM/AAAAP+8EAAAAAAAAAZgJAABcAgAAfVUjvzgqyz/MTrCwIkXTPwAAAD/vBAAAAAAAAAGZCQAAXAIAAOevtzfIR8s/ouUI+f9A0z8AAAA/DgUAAAAAAAABmgkAAFwCAADtpYhxamDLP3p8YUHdPNM/AAAAPw4FAAAAAAAAAZsJAABcAgAAIdPSLTJvyz+i5Qj5/0DTPwAAAD8OBQAAAAAAAAGcCQAAXAIAACXJo2fUh8s/enxhQd080z8AAAA/HQUAAAAAAAABnQkAAFwCAAD3h/seUarLP/S3V2hFSdM/AAAAPx0FAAAAAAAAAZ4JAABcAgAA94f7HlGqyz/0t1doRUnTPwAAAD89BQAAAAAAAAGfCQAAXAIAAPeH+x5Rqss/9LdXaEVJ0z8AAAA/PQUAAAAAAAABoAkAAFwCAABtutN+aSrMP1ATuom6ONM/AAAAP0wFAAAAAAAAAaEJAABcAgAAbbrTfmkqzD9QE7qJujjTPwAAAD9MBQAAAAAAAAGiCQAAXAIAAG26035pKsw/UBO6ibo40z8AAAA/XAUAAAAAAAABowkAAFwCAABXM+LKVfnMP5KOiKU8C9M/AAAAP1wFAAAAAAAAAaQJAABcAgAA+6Zic/FWzT8YU5J+1P7SPwAAAD97BQAAAAAAAAGlCQAAXAIAANNRXJ6yqs0//HL+eOHh0j8AAAA/ewUAAAAAAAABpgkAAFwCAADZPf4R99vNP1rOYJpW0dI/AAAAP3sFAAAAAAAAAacJAABcAgAA3TPPS5n0zT8I/BErEcnSPwAAAD+aBQAAAAAAAAGoCQAAXAIAAN0zz0uZ9M0/TEVN6Cbq0j8AAAA/mgUAAAAAAAABqQkAAFwCAADdM89LmfTNP0K8OTb3AtM/AAAAP5oFAAAAAAAAAaoJAABcAgAA3TPPS5n0zT/kYNcUghPTPwAAAD+qBQAAAAAAAAGrCQAAXAIAAKv8Vclz/s0/hgV18wwk0z8AAAA/qgUAAAAAAAABrAkAAFwCAACv8iYDFhfOP4YFdfMMJNM/AAAAP8kFAAAAAAAAAa0JAABcAgAA5R9xv90lzj8Myn7MpBfTPwAAAD/JBQAAAAAAAAGuCQAAXAIAAOcVQvl/Ps4/5GDXFIIT0z8AAAA/yQUAAAAAAAABrwkAAFwCAADpCxMzIlfOP/Dp6sax+tI/AAAAP+kFAAAAAAAAAbAJAABcAgAAVWanq7F0zj8k3KUwBObSPwAAAD/pBQAAAAAAAAGxCQAAXAIAAPXtheAIoc4/gjcIUnnV0j8AAAA/6QUAAAAAAAABsgkAAFwCAAArEaHWcsjOP47AGwSpvNI/AAAAPwgGAAAAAAAAAbMJAABcAgAAM/1CSrf5zj/sG34lHqzSPwAAAD8IBgAAAAAAAAG0CQAAXAIAAKFNqPzoL88/wrLWbfun0j8AAAA/CAYAAAAAAAABtQkAAFwCAAA/1YYxQFzPP5pJL7bYo9I/AAAAPxcGAAAAAAAAAbYJAABcAgAAefihJ6qDzz/2pJHXTZPSPwAAAD8XBgAAAAAAAAG3CQAAXAIAABmAgFwBsM8/2sT90Vp20j8AAAA/NwYAAAAAAAABuAkAAFwCAABPo5tSa9fPP77kacxnWdI/AAAAPzcGAAAAAAAAAbkJAABcAgAA7zSpTSDrzz/KbX1+l0DSPwAAAD9GBgAAAAAAAAG6CQAAXAIAAHgVvUPhAdA//l846Okr0j8AAAA/RgYAAAAAAAABuwkAAFwCAAB6kKVgMg7QP46tVXOxBtI/AAAAP2YGAAAAAAAAAbwJAABcAgAAepClYDIO0D/4kctGVt3RPwAAAD9mBgAAAAAAAAG9CQAAXAIAABSnyj6WFdA/pPEPNn2G0T8AAAA/ZgYAAAAAAAABvgkAAFwCAABIWSzeDBjQP54jo5TpN9E/AAAAP3UGAAAAAAAAAb8JAABcAgAAeguOfYMa0D/MR/FcqNTQPwAAAD91BgAAAAAAAAHACQAAXAIAAK697xz6HNA/JtXm3Il10D8AAAA/lAYAAAAAAAABwQkAAFwCAADib1G8cB/QPyAHejv2JtA/AAAAP5QGAAAAAAAAAcIJAABcAgAAFiKzW+ch0D90MkI/q+rPPwAAAD+UBgAAAAAAAAHDCQAAXAIAABYis1vnIdA/6J/LxH+ozz8AAAA/tAYAAAAAAAABxAkAAFwCAABK1BT7XSTQP7xot2vJVc8/AAAAP7QGAAAAAAAAAcUJAABcAgAAfIZ2mtQm0D/cA/KBWAvPPwAAAD+0BgAAAAAAAAHGCQAAXAIAAErUFPtdJNA/3APygVgLzz8AAAA/wwYAAAAAAAABxwkAAFwCAABK1BT7XSTQP/QVGea32c4/AAAAP8MGAAAAAAAAAcgJAABcAgAAFiKzW+ch0D/I3gSNAYfOPwAAAD/jBgAAAAAAAAHJCQAAXAIAAOJvUbxwH9A/YOfIKGX6zT8AAAA/4wYAAAAAAAABygkAAFwCAAB6C459gxrQP1hL7+U9Xc0/AAAAP+MGAAAAAAAAAcsJAABcAgAAFKfKPpYV0D9YOClVRqfMPwAAAD8CBwAAAAAAAAHMCQAAXAIAAOD0aJ8fE9A/RBM8YO8izD8AAAA/AgcAAAAAAAABzQkAAFwCAADg9GifHxPQP4xJsYwNjss/AAAAPwIHAAAAAAAAAc4JAABcAgAAepClYDIO0D8kUnUocQHLPwAAAD8RBwAAAAAAAAHPCQAAXAIAABIs4iFFCdA/qEgSYHWmyj8AAAA/EQcAAAAAAAAB0AkAAFwCAADgeYCCzgbQP8jjTHYEXMo/AAAAPzEHAAAAAAAAAdEJAABcAgAAIWLzCej5zz+EmhG57jrKPwAAAD8xBwAAAAAAAAHSCQAAXAIAAFOZbIwN8M8/7H6HjJMRyj8AAAA/QAcAAAAAAAAB0wkAAFwCAAC5B1+RWNzPP1Rj/V846Mk/AAAAP0AHAAAAAAAAAdQJAABcAgAAHXZRlqPIzz8UGsKiIsfJPwAAAD9QBwAAAAAAAAHVCQAAXAIAAH3kQ5vutM8/2FmalzyNyT8AAAA/UAcAAAAAAAAB1gkAAFwCAAB97nJhTJzPP4iHSyj3hMk/AAAAP28HAAAAAAAAAdcJAABcAgAAR8EopYSNzz9APhBr4WPJPwAAAD9vBwAAAAAAAAHYCQAAXAIAABGU3ui8fs8/+PTUrctCyT8AAAA/bwcAAAAAAAAB2QkAAFwCAAB1AtHtB2vPPyCQD8Ra+Mg/AAAAP44HAAAAAAAAAdoJAABcAgAADag8dXhNzz9EK0ra6a3IPwAAAD+OBwAAAAAAAAHbCQAAXAIAAA2oPHV4Tc8/RCtK2umtyD8AAAA/jgcAAAAAAAAB3AkAAFwCAAANqDx1eE3PP0QrStrprcg/AAAAP44HAAAAAAAAAd0JAABcAgAAm2EGiaT+zj+s/Pkcl87HPwAAAD+uBwAAAAAAAAHeCQAAXAIAAC8HchAV4c4/MPOWVJtzxz8AAAA/rgcAAAAAAAAB3wkAAFwCAACNicKhG5zOP1SO0WoqKcc/AAAAP70HAAAAAAAAAeAJAABcAgAA7QHkbMRvzj/M+1rw/ubGPwAAAD+9BwAAAAAAAAHhCQAAXAIAAE16BThtQ84/nMRGl0iUxj8AAAA/0AcAAAAAAAAB4gkAAFwCAAAVV+pBAxzOP7TWbfunYsY/AAAAP9AHAAAAAAAAAeMJAABcAgAADWtIzr7qzT/AX4Gt10nGPwAAAD/QBwAAAAAAAAHkCQAAXAIAAG/jaZlnvs0/zOiUXwcxxj8AAAA/7wcAAAAAAAAB5QkAAFwCAADHeRi3KUjNPzTNCjOsB8Y/AAAAP+8HAAAAAAAAAeYJAABcAgAADziD7WJvzD+In1mi8Q/GPwAAAD/vBwAAAAAAAAHnCQAAXAIAAA84g+1ib8w/iJ9ZovEPxj8AAAA/DggAAAAAAAAB6AkAAFwCAAAPOIPtYm/MP4ifWaLxD8Y/AAAAPw4IAAAAAAAAAekJAABcAgAADziD7WJvzD+In1mi8Q/GPwAAAD8OCAAAAAAAAAHqCQAAXAIAACVjGaYckcg/XKjUeGdl0T8AAAA/AAAAAAAAAAAB6wkAAFwCAAAlYxmmHJHIP1yo1HhnZdE/AAAAPx8AAAAAAAAAAewJAABcAgAAJWMZphyRyD9cqNR4Z2XRPwAAAD8fAAAAAAAAAAHtCQAAXAIAACVjGaYckcg/XKjUeGdl0T8AAAA/HwAAAAAAAAAB7gkAAFwCAAAlYxmmHJHIP1yo1HhnZdE/AAAAPz4AAAAAAAAAAe8JAABcAgAAJWMZphyRyD9cqNR4Z2XRPwAAAD8+AAAAAAAAAAHwCQAAXAIAACVjGaYckcg/XKjUeGdl0T8AAAA/PgAAAAAAAAAB8QkAAFwCAAAlYxmmHJHIP1yo1HhnZdE/AAAAPz4AAAAAAAAAAfIJAABcAgAAJWMZphyRyD9cqNR4Z2XRPwAAAD8+AAAAAAAAAAHzCQAAXAIAACVjGaYckcg/XKjUeGdl0T8AAAA/PgAAAAAAAAAB9AkAAFwCAAAlYxmmHJHIP1yo1HhnZdE/AAAAP04AAAAAAAAAAfUJAABcAgAAHXd3MthfyD9yzcFtvunRPwAAAD99AAAAAAAAAAH2CQAAXAIAAE+u8LT9Vcg/jq1Vc7EG0j8AAAA/fQAAAAAAAAAB9wkAAFwCAADpSS12EFHIP1y7mglfG9I/AAAAP40AAAAAAAAAAfgJAABcAgAAG4Gm+DVHyD+ujel4pCPSPwAAAD+NAAAAAAAAAAH5CQAAXAIAAOdTXDxuOMg/8tYkNrpE0j8AAAA/rAAAAAAAAAAB+gkAAFwCAAAZi9W+ky7IP5R7whRFVdI/AAAAP6wAAAAAAAAAAfsJAABcAgAAffnHw94ayD84IGDzz2XSPwAAAD+sAAAAAAAAAAH8CQAAXAIAAOFnusgpB8g/KpdMQaB+0j8AAAA/uwAAAAAAAAAB/QkAAFwCAAARnzNLT/3HP0h34EaTm9I/AAAAP7sAAAAAAAAAAf4JAABcAgAA3XHpjofuxz/sG34lHqzSPwAAAD/bAAAAAAAAAAH/CQAAXAIAAA+pYhGt5Mc/jsAbBKm80j8AAAA/2wAAAAAAAAABAAoAAFwCAAA/4NuT0trHPzJlueIzzdI/AAAAP+oAAAAAAAAAAQEKAABcAgAAC7OR1wrMxz+qoK8JnNnSPwAAAD/qAAAAAAAAAAECCgAAXAIAANeFRxtDvcc/qqCvCZzZ0j8AAAA/6gAAAAAAAAABAwoAAFwCAAAHvcCdaLPHP6qgrwmc2dI/AAAAP/oAAAAAAAAAAQQKAABcAgAAo1j9Xnuuxz/8cv544eHSPwAAAD/6AAAAAAAAAAEFCgAAXAIAAG0rs6Kzn8c/8OnqxrH60j8AAAA/CgEAAAAAAAABBgoAAFwCAADRmaWn/ovHP5KOiKU8C9M/AAAAPxkBAAAAAAAAAQcKAABcAgAAMwiYrEl4xz+GBXXzDCTTPwAAAD8ZAQAAAAAAAAEICgAAXAIAAJd2irGUZMc/zE6wsCJF0z8AAAA/OAEAAAAAAAABCQoAAFwCAAAtHPY4BUfHPx4h/x9oTdM/AAAAPzgBAAAAAAAAAQoKAABcAgAAwcFhwHUpxz9u802PrVXTPwAAAD9YAQAAAAAAAAELCgAAXAIAALnVv0wx+MY/ZGo63X1u0z8AAAA/WAEAAAAAAAABDAoAAFwCAADnIJdbEr3GP9AcHVK2k9M/AAAAP2cBAAAAAAAAAQ0KAABcAgAAE2xuavOBxj8I3URdnM3TPwAAAD9nAQAAAAAAAAEOCgAAXAIAANdSgjrnQcY/UCaAGrLu0z8AAAA/dwEAAAAAAAABDwoAAFwCAACZOZYK2wHGP5Zvu9fHD9Q/AAAAP3cBAAAAAAAAARAKAABcAgAAlU30lpbQxT/OL+PirUnUPwAAAD+HAQAAAAAAAAERCgAAXAIAACf9juRkmsU/uB28fk571D8AAAA/hwEAAAAAAAABEgoAAFwCAAAhEe1wIGnFPxhHi0FXudQ/AAAAP6YBAAAAAAAAARMKAABcAgAAtbZY+JBLxT82Jx9HStbUPwAAAD+mAQAAAAAAAAEUCgAAXAIAAH+JDjzJPMU/UgezTD3z1D8AAAA/pgEAAAAAAAABFQoAAFwCAAAXL3rDOR/FP/SrUCvIA9U/AAAAP9QBAAAAAAAAARYKAABcAgAA4QEwB3IQxT/qIj15mBzVPwAAAD/UAQAAAAAAAAEXCgAAXAIAAN0LX83P98Q/3pkpx2g11T8AAAA/1AEAAAAAAAABGAoAAFwCAADZFY6TLd/EP6inbl0WStU/AAAAP/MBAAAAAAAAARkKAABcAgAAP4SAmHjLxD8i42SEflbVPwAAAD/zAQAAAAAAAAEaCgAAXAIAANMp7B/prcQ/xIcCYwln1T8AAAA/8wEAAAAAAAABGwoAAFwCAAA5mN4kNJrEP2gsoEGUd9U/AAAAPwMCAAAAAAAAARwKAABcAgAAzT1KrKR8xD+QlUf5tnvVPwAAAD8DAgAAAAAAAAEdCgAAXAIAAPt+8vQnWsQ/4meWaPyD1T8AAAA/IgIAAAAAAAABHgoAAFwCAADDW9f+vTLEPzI65ddBjNU/AAAAPyICAAAAAAAAAR8KAABcAgAAVwtyTIz8wz/U3oK2zJzVPwAAAD8iAgAAAAAAAAEgCgAAXAIAAIFWSVttwcM/eoMglVet1T8AAAA/QQIAAAAAAAABIQoAAFwCAADf2Jnsc3zDP8pVbwSdtdU/AAAAP0ECAAAAAAAAASIKAABcAgAAbZJjAKAtwz9u+gzjJ8bVPwAAAD9BAgAAAAAAAAEjCgAAXAIAAGWw8FK548I/itqg6Brj1T8AAAA/YQIAAAAAAAABJAoAAFwCAACP+8dhmqjCP/aMg11TCNY/AAAAP2ECAAAAAAAAASUKAABcAgAAhw8m7lV3wj9mP2bSiy3WPwAAAD9hAgAAAAAAAAEmCgAAXAIAALlQzjbZVMI/1PFIR8RS1j8AAAA/cAIAAAAAAAABJwoAAFwCAACDI4R6EUbCP7zfIeNkhNY/AAAAP3ACAAAAAAAAASgKAABcAgAAtVr9/DY8wj96ZFPH4rHWPwAAAD+QAgAAAAAAAAEpCgAAXAIAAEkAaYSnHsI/tiR70sjr1j8AAAA/kAIAAAAAAAABKgoAAFwCAACtbluJ8grCP3KprLZGGdc/AAAAP58CAAAAAAAAASsKAABcAgAAd0ERzSr8wT/iW48rfz7XPwAAAD+fAgAAAAAAAAEsCgAAXAIAAHdLQJOI48E/oODAD/1r1z8AAAA/rwIAAAAAAAABLQoAAFwCAABBHvbWwNTBP+Yp/MwSjdc/AAAAP68CAAAAAAAAAS4KAABcAgAApYzo2wvBwT+yN0FjwKHXPwAAAD/OAgAAAAAAAAEvCgAAXAIAAAn72uBWrcE/pq4tsZC61z8AAAA/zgIAAAAAAAABMAoAAFwCAAA1PIMp2orBP3C8ckc+z9c/AAAAP84CAAAAAAAAATEKAABcAgAAy+HusEptwT88yrfd6+PXPwAAAD/tAgAAAAAAAAEyCgAAXAIAAMfrHXeoVME/tgWuBFTw1z8AAAA/7QIAAAAAAAABMwoAAFwCAACPyAKBPi3BP+BuVbx29Nc/AAAAP+0CAAAAAAAAATQKAABcAgAAvwmrycEKwT+CE/OaAQXYPwAAAD8NAwAAAAAAAAE1CgAAXAIAAOlUgtiiz8A/TiE4Ma8Z2D8AAAA/DQMAAAAAAAABNgoAAFwCAAB9BB0mcZnAPxgvfcdcLtg/AAAAPw0DAAAAAAAAATcKAABcAgAAp0/0NFJewD/kPMJdCkPYPwAAAD8cAwAAAAAAAAE4CgAAXAIAAKNjUsENLcA/iOFfPJVT2D8AAAA/HAMAAAAAAAABOQoAAFwCAACWXVOg3eO/P3pYTIplbNg/AAAAPywDAAAAAAAAAToKAABcAgAAJhcdtAmVvz/OKpv5qnTYPwAAAD8sAwAAAAAAAAE7CgAAXAIAAIKZbUUQUL8/bs842DWF2D8AAAA/SwMAAAAAAAABPAoAAFwCAADeG77WFgu/PzrdfW7jmdg/AAAAP0sDAAAAAAAAAT0KAABcAgAA3i8cY9LZvj/S+AebPsPYPwAAAD9bAwAAAAAAAAE+CgAAXAIAAHLVh+pCvL4/QqvqD3fo2D8AAAA/WwMAAAAAAAABPwoAAFwCAAAKe/Nxs56+PwAwHPT0Fdk/AAAAP2oDAAAAAAAAAUAKAABcAgAAaunldv6Kvj+US6YgUD/ZPwAAAD9qAwAAAAAAAAFBCgAAXAIAAGL9QwO6Wb4/qKImdBN12T8AAAA/igMAAAAAAAABQgoAAFwCAAAq2igNUDK+P7j5psfWqtk/AAAAP4oDAAAAAAAAAUMKAABcAgAA8rYNF+YKvj92ftirVNjZPwAAAD+KAwAAAAAAAAFECgAAXAIAAL6T8iB8470/DJpi2K8B2j8AAAA/qQMAAAAAAAABRQoAAFwCAACGcNcqEry9P1DjnZXFIto/AAAAP6kDAAAAAAAAAUYKAABcAgAASk28NKiUvT+aLNlS20PaPwAAAD+pAwAAAAAAAAFHCgAAXAIAAEZhGsFjY70/4HUUEPFk2j8AAAA/yAMAAAAAAAABSAoAAFwCAADSGuTUjxS9P04o94Qpito/AAAAP8gDAAAAAAAAAUkKAABcAgAAwkKg7QayvD9Cn+PS+aLaPwAAAD/IAwAAAAAAAAFKCgAAXAIAAOqh1YijRbw/4kOBsYSz2j8AAAA/zAMAAAAAAAABSwoAAFwCAADeyZGhGuO7PyiNvG6a1No/AAAAP8wDAAAAAAAAAUwKAABcAgAAZpe5QQJjuz/MMVpNJeXaPwAAAD/rAwAAAAAAAAFNCgAAXAIAAFLT0+Y0z7o/HASpvGrt2j8AAAA/6wMAAAAAAAABTgoAAFwCAAB2MgmC0WK6P2zW9yuw9do/AAAAP/sDAAAAAAAAAU8KAABcAgAAzsi3n5PsuT845DzCXQrbPwAAAD/7AwAAAAAAAAFQCgAAXAIAAI65+jXlk7k/KlspEC4j2z8AAAA/CgQAAAAAAAABUQoAAFwCAABOqj3MNju5P0o7vRUhQNs/AAAAPwoEAAAAAAAAAVIKAABcAgAAGoci1swTuT9kG1EbFF3bPwAAAD8pBAAAAAAAAAFTCgAAXAIAAELS+eSt2Lg/enLRbteS2z8AAAA/KQQAAAAAAAABVAoAAFwCAAA+5ldxaae4Pzj3AlNVwNs/AAAAPykEAAAAAAAAAVUKAABcAgAA0ovD+NmJuD9U15ZYSN3bPwAAAD9JBAAAAAAAAAFWCgAAXAIAADb6tf0kdrg/ZC4XrAsT3D8AAAA/SQQAAAAAAAABVwoAAFwCAADKnyGFlVi4P8RX5m4UUdw/AAAAP0kEAAAAAAAAAVgKAABcAgAAZkWNDAY7uD+uRb8KtYLcPwAAAD9YBAAAAAAAAAFZCgAAXAIAAPbq+JN2Hbg/6gXnFZu83D8AAAA/WAQAAAAAAAABWgoAAFwCAADCx92dDPa3P0wvttij+tw/AAAAP3gEAAAAAAAAAVsKAABcAgAAHkouLxOxtz+44ZhN3B/dPwAAAD94BAAAAAAAAAFcCgAAXAIAAKoD+EI/Yrc/rFiFm6w43T8AAAA/eAQAAAAAAAABXQoAAFwCAACSPxLocc62P3ZmyjFaTd0/AAAAP5cEAAAAAAAAAV4KAABcAgAAPoDNr7GwtT9O/SJ6N0ndPwAAAD+XBAAAAAAAAAFfCgAAXAIAAD6Aza+xsLU/Tv0iejdJ3T8AAAA/lwQAAAAAAAABYAoAAFwCAAA+gM2vsbC1P079Ino3Sd0/AAAAP7YEAAAAAAAAAWEKAABcAgAAPoDNr7GwtT9O/SJ6N0ndPwAAAD+2BAAAAAAAAAFiCgAAXAIAALKydO0QTtw/IGYXpLE/qz8AAAA/AAAAAAAAAAABYwoAAFwCAABOTrGuI0ncP8D37vFEmqo/AAAAPx8AAAAAAAAAAWQKAABcAgAATk6xriNJ3D/A9+7xRJqqPwAAAD8fAAAAAAAAAAFlCgAAXAIAAE5Osa4jSdw/wPfu8USaqj8AAAA/HwAAAAAAAAABZgoAAFwCAABOTrGuI0ncP8D37vFEmqo/AAAAPz8AAAAAAAAAAWcKAABcAgAATk6xriNJ3D/A9+7xRJqqPwAAAD8/AAAAAAAAAAFoCgAAXAIAAE5Osa4jSdw/wPfu8USaqj8AAAA/TgAAAAAAAAABaQoAAFwCAABOTrGuI0ncP8D37vFEmqo/AAAAP04AAAAAAAAAAWoKAABcAgAATk6xriNJ3D/A9+7xRJqqPwAAAD9OAAAAAAAAAAFrCgAAXAIAAB6SIElPX9w/MCNy3XUUsD8AAAA/XgAAAAAAAAABbAoAAFwCAACEccykjXDcPwQS6qWuLbE/AAAAP24AAAAAAAAAAW0KAABcAgAA8MtgHR2O3D+g3BOmKKqyPwAAAD9uAAAAAAAAAAFuCgAAXAIAAFom9ZWsq9w/nAKgxxcWtD8AAAA/jQAAAAAAAAABbwoAAFwCAAD4MuutssvcPwyWtW7bP7U/AAAAP5wAAAAAAAAAAXAKAABcAgAAYo1/JkLp3D9kF6SxP5u2PwAAAD+cAAAAAAAAAAFxCgAAXAIAAGb+OH01Dt0/AOLNsbkXuD8AAAA/nAAAAAAAAAABcgoAAFwCAABub/LTKDPdP4ia0E3Uxbk/AAAAP6wAAAAAAAAAAXMKAABcAgAAdluUR21k3T8sZfpNTkK7PwAAAD+sAAAAAAAAAAF0CgAAXAIAABLjcnzEkN0/aNTBLFPPvD8AAAA/ywAAAAAAAAABdQoAAFwCAABKBo5yLrjdP9xn19MW+b0/AAAAP8sAAAAAAAAAAXYKAABcAgAA6BKEijTY3T9gDRTfOfG+PwAAAD/LAAAAAAAAAAF3CgAAXAIAALrR20Gx+t0/SA6zC9LYvz8AAAA/6wAAAAAAAAABeAoAAFwCAACMkDP5LR3eP/Riiz2qT8A/AAAAP+sAAAAAAAAAAXkKAABcAgAAKp0pETQ93j9ybO4FpqrAPwAAAD/rAAAAAAAAAAF6CgAAXAIAAPjgmKtfU94/riwWEYzkwD8AAAA/CgEAAAAAAAABewoAAFwCAACWcqamFGfeP/Z1Uc6hBcE/AAAAPwoBAAAAAAAAAXwKAABcAgAAZDstJO9w3j9S0bPvFvXAPwAAAD8KAQAAAAAAAAF9CgAAXAIAAGQ7LSTvcN4/AP9kgNHswD8AAAA/GQEAAAAAAAABfgoAAFwCAABkOy0k73DeP2bj2lN2w8A/AAAAPxkBAAAAAAAAAX8KAABcAgAAZDstJO9w3j9m49pTdsPAPwAAAD8ZAQAAAAAAAAGACgAAXAIAAGQ7LSTvcN4/ZuPaU3bDwD8AAAA/GQEAAAAAAAABgQoAAFwCAABkOy0k73DeP2bj2lN2w8A/AAAAPzkBAAAAAAAAAYIKAABcAgAAHru2Y03z3T/IjoBLaWKvPwAAAD8AAAAAAAAAAAGDCgAAXAIAAB67tmNN890/yI6AS2lirz8AAAA/DwAAAAAAAAABhAoAAFwCAAAeu7ZjTfPdP8iOgEtpYq8/AAAAPw8AAAAAAAAAAYUKAABcAgAAHru2Y03z3T/IjoBLaWKvPwAAAD8vAAAAAAAAAAGGCgAAXAIAAB67tmNN890/yI6AS2lirz8AAAA/LwAAAAAAAAABhwoAAFwCAACCrsBLR9PdP3iSObx6obE/AAAAPy8AAAAAAAAAAYgKAABcAgAAGs8U8AjC3T/8N3bHnZmyPwAAAD9OAAAAAAAAAAGJCgAAXAIAAH49B/VTrt0/iN2y0sCRsz8AAAA/TgAAAAAAAAABigoAAFwCAACsfq8914vdP1jMKpv5qrQ/AAAAP04AAAAAAAAAAYsKAABcAgAAqA325uNm3T9sBN4gSOW1PwAAAD9tAAAAAAAAAAGMCgAAXAIAAKScPJDwQd0/wIXMY6xAtz8AAAA/bQAAAAAAAAABjQoAAFwCAABq9Am31ybdP+zibN5R/7g/AAAAP20AAAAAAAAAAY4KAABcAgAAzucTn9EG3T+85Ko3gs66PwAAAD99AAAAAAAAAAGPCgAAXAIAADDbHYfL5tw/tB396WjwvD8AAAA/fQAAAAAAAAABkAoAAFwCAACUzidvxcbcPwSysb3EAb8/AAAAP5wAAAAAAAAAAZEKAABcAgAAWib1layr3D9m49pTdsPAPwAAAD+cAAAAAAAAAAGSCgAAXAIAAFYwJFwKk9w/QFtmzt7DwT8AAAA/nAAAAAAAAAABkwoAAFwCAAC6nhZhVX/cP4S3ZxzsmsI/AAAAP7sAAAAAAAAAAZQKAABcAgAAIIjxgvF33D+MU0FfEzjDPwAAAD+7AAAAAAAAAAGVCgAAXAIAACCI8YLxd9w/pHguVGq8wz8AAAA/uwAAAAAAAAABlgoAAFwCAACIZ53eL4ncP6R4LlRqvMM/AAAAP9sAAAAAAAAAAZcKAABcAgAA8EZJOm6a3D8ob8uLbmHDPwAAAD/bAAAAAAAAAAGYCgAAXAIAAPBGSTpumtw/KG/Li25hwz8AAAA/2wAAAAAAAAABmQoAAFwCAADwRkk6bprcPyhvy4tuYcM/AAAAP9sAAAAAAAAAAZoKAABcAgAA8EZJOm6a3D8ob8uLbmHDPwAAAD/qAAAAAAAAAAGbCgAAXAIAABrZsE87AeA/sKx12/6pqD8AAAA/AAAAAAAAAAABnAoAAFwCAAAa2bBPOwHgP7Csddv+qag/AAAAPx8AAAAAAAAAAZ0KAABcAgAAGtmwTzsB4D+wrHXb/qmoPwAAAD8fAAAAAAAAAAGeCgAAXAIAABrZsE87AeA/sKx12/6pqD8AAAA/HwAAAAAAAAABnwoAAFwCAADI3OQJltjfP1A+TSmSBKg/AAAAPz8AAAAAAAAAAaAKAABcAgAAxGH87ETM3z/Aq9auZsKnPwAAAD8/AAAAAAAAAAGhCgAAXAIAAPYdjVIZtt8/8M8kdyVfpz8AAAA/PwAAAAAAAAABogoAAFwCAADurNP7JZHfPxD1EWx846c/AAAAP14AAAAAAAAAAaMKAABcAgAAUqDd4x9x3z9AP+xVKuyoPwAAAD9eAAAAAAAAAAGkCgAAXAIAABx9wu21Sd8/KECLgsLTqT8AAAA/XgAAAAAAAAABpQoAAFwCAAB8cMzVrynfPyBmF6SxP6s/AAAAP24AAAAAAAAAAaYKAABcAgAAFBY4XSAM3z/QQmgIi4qsPwAAAD99AAAAAAAAAAGnCgAAXAIAAHaEKmJr+N4/SNZ9r060rT8AAAA/fQAAAAAAAAABqAoAAFwCAABCV+Clo+neP8iOgEtpYq8/AAAAP5wAAAAAAAAAAakKAABcAgAAdI5ZKMnf3j+ko8HzQYiwPwAAAD+cAAAAAAAAAAGqCgAAXAIAANjyHGe25N4/7P/CQU9fsT8AAAA/nAAAAAAAAAABqwoAAFwCAACou6PkkO7eP+gSidJGFbI/AAAAP6wAAAAAAAAAAawKAABcAgAAQk2x30UC3z9ck9joEomyPwAAAD+sAAAAAAAAAAGtCgAAXAIAAK6nRVjVH98/KG+KIFTssj8AAAA/ywAAAAAAAAABrgoAAFwCAABOLySNLEzfP0iUdxWrcLM/AAAAP8sAAAAAAAAAAa8KAABcAgAAiM0noOd/3z90y4tuYcOzPwAAAD/LAAAAAAAAAAGwCgAAXAIAAMBrK7Ois98/5EvbhC03tD8AAAA/6wAAAAAAAAABsQoAAFwCAAAsQahIg93fP3DeUf9YebQ/AAAAP+sAAAAAAAAAAbIKAABcAgAAM7Jhn3YC4D+wJ428bpq0PwAAAD/rAAAAAAAAAAGzCgAAXAIAALZqvkrwFOA/WMwqm/mqtD8AAAA/+gAAAAAAAAABtAoAAFwCAABR/MtFpSjgP9xeoRUl7bQ/AAAAP/oAAAAAAAAAAbUKAABcAgAAIMVSw38y4D8kqNzSOg61PwAAAD8ZAQAAAAAAAAG2CgAAXAIAALrbd6HjOeA/bPEXkFAvtT8AAAA/GQEAAAAAAAABtwoAAFwCAAAiQDvg0D7gP9hxZ6Yco7U/AAAAPykBAAAAAAAAAbgKAABcAgAAIkA74NA+4D8QqXv/0vW1PwAAAD8pAQAAAAAAAAG5CgAAXAIAACJAO+DQPuA/mDvyef43tj8AAAA/OQEAAAAAAAABugoAAFwCAAAgxVLDfzLgP6xg325VvLY/AAAAPzkBAAAAAAAAAbsKAABcAgAAUfzLRaUo4D9kKmpCN1G3PwAAAD9YAQAAAAAAAAG8CgAAXAIAADaoMtkYG+A/dE9XN47Vtz8AAAA/WAEAAAAAAAABvQoAAFwCAABo36tbPhHgP/TPpk1aSbg/AAAAP1gBAAAAAAAAAb4KAABcAgAAM7Jhn3YC4D+omTEhPN64PwAAAD93AQAAAAAAAAG/CgAAXAIAADC8kGXU6d8/HBqBNwhSuT8AAAA/dwEAAAAAAAABwAoAAFwCAABeeCHLqNPfP1xjvPQdc7k/AAAAP3cBAAAAAAAAAcEKAABcAgAA9ph1b2rC3z9cY7z0HXO5PwAAAD+WAQAAAAAAAAHCCgAAXAIAAPYdjVIZtt8/pKz3sTOUuT8AAAA/lgEAAAAAAAABwwoAAFwCAABajH9XZKLfPwAIWtOog7k/AAAAP5YBAAAAAAAAAcQKAABcAgAAisP42YmY3z9cY7z0HXO5PwAAAD+mAQAAAAAAAAHFCgAAXAIAAO6s0/slkd8/7OJs3lH/uD8AAAA/pgEAAAAAAAABxgoAAFwCAAAkXzWbnJPfP9y9f+n6erg/AAAAP8UBAAAAAAAAAccKAABcAgAAwHVaeQCb3z9gPTDTLge4PwAAAD/FAQAAAAAAAAHICgAAXAIAAIw+4fbapN8/eDyRppYftz8AAAA/xQEAAAAAAAAByQoAAFwCAADAayuzorPfP8RyBtO0irY/AAAAP+UBAAAAAAAAAcoKAABcAgAAXv04rlfH3z+YKCzpBoK1PwAAAD/lAQAAAAAAAAHLCgAAXAIAAJIqg2of1t8/WMwqm/mqtD8AAAA/5QEAAAAAAAABzAoAAFwCAAD+CS/GXeffP0iUdxWrcLM/AAAAPxMCAAAAAAAAAc0KAABcAgAAMDd5giX23z+87joKiHiyPwAAAD8TAgAAAAAAAAHOCgAAXAIAAE2LEu+xA+A/7P/CQU9fsT8AAAA/EwIAAAAAAAABzwoAAFwCAAA1LUq8xw7gP9jHD7wAJbA/AAAAPyICAAAAAAAAAdAKAABcAgAA6Bwg6mYX4D8IjULyOJOtPwAAAD8iAgAAAAAAAAHRCgAAXAIAABzPgYndGeA/AEEqr1q7qj8AAAA/QgIAAAAAAAAB0goAAFwCAAAcz4GJ3RngP8Cr1q5mwqc/AAAAP0ICAAAAAAAAAdMKAABcAgAAz0NvmisW4D/whKtg326lPwAAAD9CAgAAAAAAAAHUCgAAXAIAAGjfq1s+EeA/ePGVuRtFpD8AAAA/YQIAAAAAAAAB1QoAAFwCAABoZMM+7QTgP/BeHz/wAqQ/AAAAP2ECAAAAAAAAAdYKAABcAgAAyFfNJufk3z/IOtF2MWakPwAAAD9hAgAAAAAAAAHXCgAAXAIAAPYdjVIZtt8/yIVKjXdWpj8AAAA/gAIAAAAAAAAB2AoAAFwCAAC4BKEiDXbfP4CIJxNADak/AAAAP4ACAAAAAAAAAdkKAABcAgAAuAShIg123z+AiCcTQA2pPwAAAD+AAgAAAAAAAAHaCgAAXAIAALgEoSINdt8/gIgnE0ANqT8AAAA/gAIAAAAAAAAB2woAAFwCAAC4BKEiDXbfP4CIJxNADak/AAAAP5ACAAAAAAAAAdwKAABcAgAA3NS14fN+2j+4plEHs0zNPwAAAD8AAAAAAAAAAAHdCgAAXAIAANzUteHzfto/uKZRB7NMzT8AAAA/HwAAAAAAAAAB3goAAFwCAADc1LXh837aP7imUQezTM0/AAAAPx8AAAAAAAAAAd8KAABcAgAAcv84TBNV2j8UArQoKDzNPwAAAD8fAAAAAAAAAAHgCgAAXAIAANRtK1FeQdo/FAK0KCg8zT8AAAA/PgAAAAAAAAAB4QoAAFwCAABqE5fYziPaPxQCtCgoPM0/AAAAPz4AAAAAAAAAAeIKAABcAgAAAjTrfJAS2j8UArQoKDzNPwAAAD8+AAAAAAAAAAHjCgAAXAIAAJhUPyFSAdo/ZNQCmG1EzT8AAAA/TgAAAAAAAAAB5AoAAFwCAADKENCGJuvZP7imUQezTM0/AAAAP04AAAAAAAAAAeUKAABcAgAAkmidrQ3Q2T9YS+/lPV3NPwAAAD9tAAAAAAAAAAHmCgAAXAIAAPTWj7JYvNk/7GZ5EpmGzT8AAAA/bQAAAAAAAAAB5woAAFwCAABaRYK3o6jZP0A5yIHejs0/AAAAP20AAAAAAAAAAegKAABcAgAAWE+xfQGQ2T/g3WVgaZ/NPwAAAD99AAAAAAAAAAHpCgAAXAIAAFbUyGCwg9k/hIIDP/SvzT8AAAA/fQAAAAAAAAAB6goAAFwCAABSWeBDX3fZPygnoR1/wM0/AAAAP4wAAAAAAAAAAesKAABcAgAAhpBZxoRt2T+EggM/9K/NPwAAAD+MAAAAAAAAAAHsCgAAXAIAACAsloeXaNk/NLC0z66nzT8AAAA/rAAAAAAAAAAB7QoAAFwCAAAgLJaHl2jZP4SCAz/0r80/AAAAP6wAAAAAAAAAAe4KAABcAgAAICyWh5do2T+EggM/9K/NPwAAAD+sAAAAAAAAAAHvCgAAXAIAACAsloeXaNk/hIIDP/SvzT8AAAA/uwAAAAAAAAAB8AoAAFwCAAAgLJaHl2jZP4SCAz/0r80/AAAAP7sAAAAAAAAAAfEKAABcAgAAICyWh5do2T+EggM/9K/NPwAAAD+7AAAAAAAAAAHyCgAAXAIAACQYOPvbmdk/vEIrStrpzT8AAAA/6gAAAAAAAAAB8woAAFwCAACO9+NWGqvZP2DnyChl+s0/AAAAP+oAAAAAAAAAAfQKAABcAgAAKonxUc++2T/8AlNVwCPOPwAAAD/uAAAAAAAAAAH1CgAAXAIAACx/wotx19k/hJXJz+tlzj8AAAA/7gAAAAAAAAAB9goAAFwCAACY2VYEAfXZP7xV8drRn84/AAAAPw0BAAAAAAAAAfcKAABcAgAAapiuu30X2j+wzN0oorjOPwAAAD8NAQAAAAAAAAH4CgAAXAIAADpXBnP6Odo/AJ8smOfAzj8AAAA/HQEAAAAAAAAB+QoAAFwCAAByeiFpZGHaP7xV8drRn84/AAAAPx0BAAAAAAAAAfoKAABcAgAA3NS14fN+2j8csVP8Ro/OPwAAAD8sAQAAAAAAAAH7CgAAXAIAAN7KhhuWl9o/KDpnrnZ2zj8AAAA/LAEAAAAAAAAB/AoAAFwCAADkwFdVOLDaP9RnGD8xbs4/AAAAP0sBAAAAAAAAAf0KAABcAgAATKADsXbB2j+ElcnP62XOPwAAAD9LAQAAAAAAAAH+CgAAXAIAALQEx+9jxto/MMN6YKZdzj8AAAA/SwEAAAAAAAAB/woAAFwCAADmO0ByibzaP5yn8DNLNM4/AAAAP0sBAAAAAAAAAQALAABcAgAAfFyUFkur2j9g58goZfrNPwAAAD9bAQAAAAAAAAEBCwAAXAIAAEQ5eSDhg9o/hIIDP/SvzT8AAAA/egEAAAAAAAABAgsAAFwCAABEOXkg4YPaP4SCAz/0r80/AAAAP3oBAAAAAAAAAQMLAABcAgAARDl5IOGD2j+EggM/9K/NPwAAAD96AQAAAAAAAAEECwAAXAIAAEQ5eSDhg9o/hIIDP/SvzT8AAAA/igEAAAAAAAABBQsAAFwCAAAy8HviZPzZP0A+EGvhY8k/AAAAPwAAAAAAAAAAAQYLAABcAgAAMvB74mT82T9APhBr4WPJPwAAAD8gAAAAAAAAAAEHCwAAXAIAADLwe+Jk/Nk/QD4Qa+FjyT8AAAA/IAAAAAAAAAABCAsAAFwCAAAy8HviZPzZP0A+EGvhY8k/AAAAPyAAAAAAAAAAAQkLAABcAgAAMvB74mT82T9APhBr4WPJPwAAAD8/AAAAAAAAAAEKCwAAXAIAADLwe+Jk/Nk/QD4Qa+FjyT8AAAA/PwAAAAAAAAABCwsAAFwCAACSaJ2tDdDZPzTIwkmpMso/AAAAPz8AAAAAAAAAAQwLAABcAgAAKonxUc++2T8oP6+XeUvKPwAAAD9OAAAAAAAAAAENCwAAXAIAAI7341Yaq9k/WHbD8C+eyj8AAAA/TgAAAAAAAAABDgsAAFwCAADw6u0+FIvZPyRSdShxAcs/AAAAP24AAAAAAAAAAQ8LAABcAgAAtsfSSKpj2T84d2IdyIXLPwAAAD9uAAAAAAAAAAEQCwAAXAIAABi73DCkQ9k/UJxPEh8KzD8AAAA/fQAAAAAAAAABEQsAAFwCAABI/IR5JyHZP8Qcnyjrfcw/AAAAP30AAAAAAAAAARILAABcAgAARga0P4UI2T/kyp/PcenMPwAAAD+MAAAAAAAAAAETCwAAXAIAAA5egWZs7dg/WEvv5T1dzT8AAAA/jAAAAAAAAAABFAsAAFwCAACmftUKLtzYP4SCAz/0r80/AAAAP6sAAAAAAAAAARULAABcAgAAPp8pr+/K2D+cp/AzSzTOPwAAAD+rAAAAAAAAAAEWCwAAXAIAAKKIBNGLw9g/bIOia4yXzj8AAAA/qwAAAAAAAAABFwsAAFwCAADWOmZwAsbYP6RDynZy0c4/AAAAP8oAAAAAAAAAARgLAABcAgAApAPt7dzP2D+MMaMSEwPPPwAAAD/KAAAAAAAAAAEZCwAAXAIAAECV+uiR49g/xPHKHfk8zz8AAAA/ygAAAAAAAAABGgsAAFwCAADeofAAmAPZP7xot2vJVc8/AAAAP9oAAAAAAAAAARsLAABcAgAAfinPNe8v2T8MOwbbDl7PPwAAAD/aAAAAAAAAAAEcCwAAXAIAAIQVcakzYdk/ALLyKN92zz8AAAA/+QAAAAAAAAABHQsAAFwCAADyZdZbZZfZP6RWkAdqh88/AAAAP/kAAAAAAAAAAR4LAABcAgAAkO20kLzD2T+UzXxVOqDPPwAAAD/5AAAAAAAAAAEfCwAAXAIAADB1k8UT8Nk/RPst5vSXzz8AAAA/GQEAAAAAAAABIAsAAFwCAACczyc+ow3aP8Txyh35PM8/AAAAPxkBAAAAAAAAASELAABcAgAAnM8nPqMN2j/E8cod+TzPPwAAAD8ZAQAAAAAAAAEiCwAAXAIAAJzPJz6jDdo/xPHKHfk8zz8AAAA/GQEAAAAAAAABIwsAAFwCAACczyc+ow3aP8Txyh35PM8/AAAAPzgBAAAAAAAAASQLAABcAgAAq8mQ6BeDzD/oFjY8G9fWPwAAAD8AAAAAAAAAAAElCwAAXAIAAKvJkOgXg8w/6BY2PBvX1j8AAAA/EAAAAAAAAAABJgsAAFwCAACryZDoF4PMP+gWNjwb19Y/AAAAPxAAAAAAAAAAAScLAABcAgAAq8mQ6BeDzD/oFjY8G9fWPwAAAD8fAAAAAAAAAAEoCwAAXAIAAKvJkOgXg8w/6BY2PBvX1j8AAAA/HwAAAAAAAAABKQsAAFwCAACryZDoF4PMP+gWNjwb19Y/AAAAPx8AAAAAAAAAASoLAABcAgAAhdDlDjPmzz9Tlis+06zoPwAAAD8AAAAAAAAAAAErCwAAXAIAAIXQ5Q4z5s8/U5YrPtOs6D8AAAA/HwAAAAAAAAABLAsAAFwCAACF0OUOM+bPP1OWKz7TrOg/AAAAPx8AAAAAAAAAAS0LAABcAgAAhdDlDjPmzz9Tlis+06zoPwAAAD8fAAAAAAAAAAEuCwAAXAIAAIXQ5Q4z5s8/U5YrPtOs6D8AAAA/LwAAAAAAAAABLwsAAFwCAACF0OUOM+bPP1OWKz7TrOg/AAAAPy8AAAAAAAAAATALAABcAgAAqy8bqs95zz9BP6vqD3foPwAAAD9OAAAAAAAAAAExCwAAXAIAAEPLV2vidM8/XbiIH7ls6D8AAAA/TgAAAAAAAAABMgsAAFwCAAANng2vGmbPPwvmObBzZOg/AAAAP04AAAAAAAAAATMLAABcAgAApzlKcC1hzz9PyL6cP17oPwAAAD9OAAAAAAAAAAE0CwAAXAIAAKc5SnAtYc8/kapDiQtY6D8AAAA/bQAAAAAAAAABNQsAAFwCAACnOUpwLWHPP2lBnNHoU+g/AAAAP20AAAAAAAAAATYLAABcAgAAP9WGMUBczz9pQZzR6FPoPwAAAD9tAAAAAAAAAAE3CwAAXAIAAHEMALRlUs8/aUGc0ehT6D8AAAA/bQAAAAAAAAABOAsAAFwCAAANqDx1eE3PP2lBnNHoU+g/AAAAP20AAAAAAAAAATkLAABcAgAAO9+1951Dzz9pQZzR6FPoPwAAAD+MAAAAAAAAAAE6CwAAXAIAADvftfedQ88/aUGc0ehT6D8AAAA/jAAAAAAAAAABOwsAAFwCAAA737X3nUPPP2lBnNHoU+g/AAAAP4wAAAAAAAAAATwLAABcAgAAO9+1951Dzz9pQZzR6FPoPwAAAD+MAAAAAAAAAAE9CwAAXAIAAC8HchAV4c4/1YzIdddR6D8AAAA/uwAAAAAAAAABPgsAAFwCAAArEaHWcsjOP+8FpqqAR+g/AAAAP9oAAAAAAAAAAT8LAABcAgAAKxvQnNCvzj8x6CqXTEHoPwAAAD/aAAAAAAAAAAFACwAAXAIAAFlceOVTjc4/xZz+8l1D6D8AAAA/2gAAAAAAAAABQQsAAFwCAACHnSAu12rOP3XKr4MYO+g/AAAAP/oAAAAAAAAAAUILAABcAgAAg6dP9DRSzj8Jf4PfKT3oPwAAAD/6AAAAAAAAAAFDCwAAXAIAABtNu3ulNM4/WVHSTm9F6D8AAAA/+gAAAAAAAAABRAsAAFwCAAB/u62A8CDOP8Wc/vJdQ+g/AAAAPwkBAAAAAAAAAUULAABcAgAAE2EZCGEDzj/FnP7yXUPoPwAAAD8JAQAAAAAAAAFGCwAAXAIAAKkGhY/R5c0/WVHSTm9F6D8AAAA/KQEAAAAAAAABRwsAAFwCAAA9rPAWQsjNP+8FpqqAR+g/AAAAPykBAAAAAAAAAUgLAABcAgAA01FcnrKqzT9ZUdJOb0XoPwAAAD84AQAAAAAAAAFJCwAAXAIAAM9bi2QQks0/g7p5BpJJ6D8AAAA/OAEAAAAAAAABSgsAAFwCAADNZboqbnnNP1lR0k5vReg/AAAAP0gBAAAAAAAAAUsLAABcAgAA+6Zic/FWzT9ZUdJOb0XoPwAAAD9IAQAAAAAAAAFMCwAAXAIAAMODR32HL80/g7p5BpJJ6D8AAAA/ZwEAAAAAAAABTQsAAFwCAAAj/GhIMAPNP+8FpqqAR+g/AAAAP2cBAAAAAAAAAU4LAABcAgAAhXSKE9nWzD+rIyG+tE3oPwAAAD9nAQAAAAAAAAFPCwAAXAIAAK+/YSK6m8w/P9j0GcZP6D8AAAA/hgEAAAAAAAABUAsAAFwCAAANQrKzwFbMP9WMyHXXUeg/AAAAP4YBAAAAAAAAAVELAABcAgAA0SjGg7QWzD/VjMh111HoPwAAAD+GAQAAAAAAAAFSCwAAXAIAAGPYYNGC4Ms//fVvLfpV6D8AAAA/pgEAAAAAAAABUwsAAFwCAADBUIKcK7TLP5GqQ4kLWOg/AAAAP6YBAAAAAAAAAVQLAABcAgAAiy1npsGMyz8lXxflHFroPwAAAD+mAQAAAAAAAAFVCwAAXAIAAO+bWasMecs/JV8X5Rxa6D8AAAA/tQEAAAAAAAABVgsAAFwCAAC5bg/vRGrLP+N8kvhQYOg/AAAAP7UBAAAAAAAAAVcLAABcAgAAtXg+taJRyz93MWZUYmLoPwAAAD/kAQAAAAAAAAFYCwAAXAIAABvnMLrtPcs/n5oNDIVm6D8AAAA/5AEAAAAAAAABWQsAAFwCAADnueb9JS/LP124iB+5bOg/AAAAP+QBAAAAAAAAAVoLAABcAgAAFfFfgEslyz8Z1gMz7XLoPwAAAD/0AQAAAAAAAAFbCwAAXAIAAN/DFcSDFss/1/N+RiF56D8AAAA/BAIAAAAAAAABXAsAAFwCAAAV+45GqQzLPyfGzbVmgeg/AAAAPwQCAAAAAAAAAV0LAABcAgAAq5bLB7wHyz8nxs21ZoHoPwAAAD8EAgAAAAAAAAFeCwAAXAIAAEM8N48s6so/J8bNtWaB6D8AAAA/EwIAAAAAAAABXwsAAFwCAAAND+3SZNvKP3uYHCWsieg/AAAAPxMCAAAAAAAAAWALAABcAgAACxkcmcLCyj/10xJMFJboPwAAAD8zAgAAAAAAAAFhCwAAXAIAAAUjS18gqso/A8Tczo2k6D8AAAA/MwIAAAAAAAABYgsAAFwCAAAFLXolfpHKP33/0vX1sOg/AAAAPzMCAAAAAAAAAWMLAABcAgAA/Tap69t4yj9xdr9DxsnoPwAAAD9SAgAAAAAAAAFkCwAAXAIAAC94UTRfVso/IQsnpcro6D8AAAA/UgIAAAAAAAABZQsAAFwCAAD1VDY+9S7KPz3ruqq9Bek/AAAAP3ECAAAAAAAAAWYLAABcAgAAV81XCZ4Cyj8Z6cnD5CjpPwAAAD9xAgAAAAAAAAFnCwAAXAIAAIUOAFIh4Mk/DWC2EbVB6T8AAAA/cQIAAAAAAAABaAsAAFwCAAB/Il7e3K7JPylASheoXuk/AAAAP4ECAAAAAAAAAWkLAABcAgAArWMGJ2CMyT8dtzZleHfpPwAAAD+BAgAAAAAAAAFqCwAAXAIAAKV3ZLMbW8k/peL2DlqS6T8AAAA/oAIAAAAAAAABawsAAFwCAADRwjvC/B/JP0eHlO3kouk/AAAAP6ACAAAAAAAAAWwLAABcAgAAMTtdjaXzyD8tDre4O63pPwAAAD+wAgAAAAAAAAFtCwAAXAIAADFFjFMD28g/f+AFKIG16T8AAAA/sAIAAAAAAAABbgsAAFwCAAArT7sZYcLIPz3+gDu1u+k/AAAAP78CAAAAAAAAAW8LAABcAgAAKVnq376pyD8hhaMGDMbpPwAAAD+/AgAAAAAAAAFwCwAAXAIAAI3H3OQJlsg/BwzG0WLQ6T8AAAA/3gIAAAAAAAABcQsAAFwCAADxNc/pVILIP1neFEGo2Ok/AAAAP94CAAAAAAAAAXILAABcAgAAuwiFLY1zyD/9grIfM+npPwAAAD/eAgAAAAAAAAFzCwAAXAIAALsIhS2Nc8g/nSdQ/r356T8AAAA//gIAAAAAAAABdAsAAFwCAABTpMHun27IP6sXGoE3COo/AAAAP/4CAAAAAAAAAXULAABcAgAAuwiFLY1zyD9PvLdfwhjqPwAAAD/+AgAAAAAAAAF2CwAAXAIAAFOkwe6fbsg/1+d3CaQz6j8AAAA/HQMAAAAAAAABdwsAAFwCAABTpMHun27IP18TOLOFTuo/AAAAPx0DAAAAAAAAAXgLAABcAgAAuwiFLY1zyD8RqJ8Uim3qPwAAAD8dAwAAAAAAAAF5CwAAXAIAALsIhS2Nc8g/cWq4BkmE6j8AAAA/LQMAAAAAAAABegsAAFwCAAAhbUhsenjIP9Es0fgHm+o/AAAAPy0DAAAAAAAAAXsLAABcAgAAIW1IbHp4yD9ZWJGi6bXqPwAAAD9MAwAAAAAAAAF8CwAAXAIAAPE1z+lUgsg/uRqqlKjM6j8AAAA/TAMAAAAAAAABfQsAAFwCAAAlYxmmHJHIP6uRluJ45eo/AAAAP0wDAAAAAAAAAX4LAABcAgAAjcfc5AmWyD9RNjTBA/bqPwAAAD9rAwAAAAAAAAF/CwAAXAIAAI3H3OQJlsg/89rRn44G6z8AAAA/awMAAAAAAAABgAsAAFwCAABbkGNi5J/IP2sWyMb2Eus/AAAAP2sDAAAAAAAAAYELAABcAgAAKVnq376pyD/lUb7tXh/rPwAAAD+KAwAAAAAAAAGCCwAAXAIAAPchcV2Zs8g/9UGIcNgt6z8AAAA/igMAAAAAAAABgwsAAFwCAAArT7sZYcLIP9vIqjsvOOs/AAAAP4oDAAAAAAAAAYQLAABcAgAAX3wF1ijRyD9VBKFil0TrPwAAAD+qAwAAAAAAAAGFCwAAXAIAAJWpT5Lw38g/pdbv0dxM6z8AAAA/qgMAAAAAAAABhgsAAFwCAACbnyDMkvjIP/WoPkEiVes/AAAAP6oDAAAAAAAAAYcLAABcAgAAnZXxBTURyT/BtoPXz2nrPwAAAD+5AwAAAAAAAAGICwAAXAIAAAfwhX7ELsk/IXmcyY6A6z8AAAA/uQMAAAAAAAABiQsAAFwCAABBE6F0LlbJPzFpZkwIj+s/AAAAP80DAAAAAAAAAYoLAABcAgAA35p/qYWCyT+RK38+x6XrPwAAAD/NAwAAAAAAAAGLCwAAXAIAALFZ12ACpck/7+2XMIa86z8AAAA/zQMAAAAAAAABjAsAAFwCAAC3RXnURtbJPydHCWsiz+s/AAAAP+0DAAAAAAAAAY0LAABcAgAAI6ANTdbzyT+HCSJd4eXrPwAAAD/tAwAAAAAAAAGOCwAAXAIAAI36ocVlEco/vWKTl3346z8AAAA/7QMAAAAAAAABjwsAAFwCAACP8HL/ByrKP18HMXYICew/AAAAPwwEAAAAAAAAAZALAABcAgAAxxOO9XFRyj9FjlNBXxPsPwAAAD8MBAAAAAAAAAGRCwAAXAIAAJXcFHNMW8o/KxV2DLYd7D8AAAA/DAQAAAAAAAABkgsAAFwCAADLCV8vFGrKPxGcmNcMKOw/AAAAPxwEAAAAAAAAAZMLAABcAgAA/Tap69t4yj9jbudGUjDsPwAAAD8cBAAAAAAAAAGUCwAAXAIAAM//L2m2gso/tUA2tpc47D8AAAA/OwQAAAAAAAABlQsAAFwCAAAFLXolfpHKPwUThSXdQOw/AAAAPzsEAAAAAAAAAZYLAABcAgAAaZE9ZGuWyj+bx1iB7kLsPwAAAD87BAAAAAAAAAGXCwAAXAIAADlaxOFFoMo/L3ws3f9E7D8AAAA/SgQAAAAAAAABmAsAAFwCAAAFI0tfIKrKP8MwADkRR+w/AAAAP0oEAAAAAAAAAZkLAABcAgAAbYcOng2vyj/DMAA5EUfsPwAAAD9KBAAAAAAAAAGaCwAAXAIAAKO0WFrVvco/V+XTlCJJ7D8AAAA/WgQAAAAAAAABmwsAAFwCAABxfd/Xr8fKPxUDT6hWT+w/AAAAP1oEAAAAAAAAAZwLAABcAgAADQ/t0mTbyj9n1Z0XnFfsPwAAAD95BAAAAAAAAAGdCwAAXAIAAEM8N48s6so/t6fshuFf7D8AAAA/eQQAAAAAAAABngsAAFwCAACpoPrNGe/KP5suD1I4auw/AAAAP4kEAAAAAAAAAZ8LAABcAgAAd2mBS/T4yj/tAF7BfXLsPwAAAD+JBAAAAAAAAAGgCwAAXAIAAKuWywe8B8s/FWoFeaB27D8AAAA/qAQAAAAAAAABoQsAAFwCAADfwxXEgxbLPxVqBXmgduw/AAAAP6gEAAAAAAAAAaILAABcAgAAsYycQV4gyz+rHtnUsXjsPwAAAD+oBAAAAAAAAAGjCwAAXAIAABXxX4BLJcs/04eAjNR87D8AAAA/xwQAAAAAAAABpAsAAFwCAADnueb9JS/LP/vwJ0T3gOw/AAAAP8cEAAAAAAAAAaULAABcAgAASx6qPBM0yz+5DqNXK4fsPwAAAD/HBAAAAAAAAAGmCwAAXAIAABvnMLrtPcs/4XdKD06L7D8AAAA/5wQAAAAAAAABpwsAAFwCAAAb5zC67T3LPwvh8cZwj+w/AAAAP+cEAAAAAAAAAagLAABcAgAATxR7drVMyz9bs0A2tpfsPwAAAD/nBAAAAAAAAAGpCwAAXAIAAE8Ue3a1TMs/W7NANraX7D8AAAA/5wQAAAAAAAABqgsAAFwCAABPFHt2tUzLP1uzQDa2l+w/AAAAPwYFAAAAAAAAAasLAABcAgAATxR7drVMyz9bs0A2tpfsPwAAAD8GBQAAAAAAAAGsCwAAXAIAACe/dKF2oMs/QTpjAQ2i7D8AAAA/FgUAAAAAAAABrQsAAFwCAAArtUXbGLnLP/1X3hRBqOw/AAAAPzUFAAAAAAAAAa4LAABcAgAAkw/aU6jWyz/j3gDgl7LsPwAAAD81BQAAAAAAAAGvCwAAXAIAAJcFq41K78s/y2Ujq+687D8AAAA/NQUAAAAAAAABsAsAAFwCAACb+3vH7AfMP/POymIRwew/AAAAP1QFAAAAAAAAAbELAABcAgAA1R6XvVYvzD/ZVe0taMvsPwAAAD9UBQAAAAAAAAGyCwAAXAIAANkKOTGbYMw/Ab+U5YrP7D8AAAA/VAUAAAAAAAABswsAAFwCAADZCjkxm2DMPwG/lOWKz+w/AAAAP3MFAAAAAAAAAbQLAABcAgAA2Qo5MZtgzD8Bv5Tlis/sPwAAAD9zBQAAAAAAAAG1CwAAXAIAACP8aEgwA80/zczZezjk7D8AAAA/cwUAAAAAAAABtgsAAFwCAADHeRi3KUjNP4nqVI9s6uw/AAAAP5MFAAAAAAAAAbcLAABcAgAA/ZwzrZNvzT+J6lSPbOrsPwAAAD+TBQAAAAAAAAG4CwAAXAIAAAOTBOc1iM0/27yj/rHy7D8AAAA/kwUAAAAAAAABuQsAAFwCAADPW4tkEJLNP29xd1rD9Ow/AAAAP6IFAAAAAAAAAboLAABcAgAAOcBOo/2WzT8tj/Jt9/rsPwAAAD+iBQAAAAAAAAG7CwAAXAIAADnATqP9ls0/wUPGyQj97D8AAAA/ogUAAAAAAAABvAsAAFwCAACdJBLi6pvNPy2P8m33+uw/AAAAP6IFAAAAAAAAAb0LAABcAgAABYnVINigzT9V+JklGv/sPwAAAD/BBQAAAAAAAAG+CwAAXAIAANNRXJ6yqs0/ExYVOU4F7T8AAAA/wQUAAAAAAAABvwsAAFwCAAChGuMbjbTNP6fK6JRfB+0/AAAAP8EFAAAAAAAAAcALAABcAgAAoRrjG420zT+nyuiUXwftPwAAAD/fBQAAAAAAAAHBCwAAXAIAAKEa4xuNtM0/p8rolF8H7T8AAAA/3wUAAAAAAAABwgsAAFwCAAChGuMbjbTNP6fK6JRfB+0/AAAAP98FAAAAAAAAAcMLAABcAgAAd8XcRk4Izj99YUHdPAPtPwAAAD8OBgAAAAAAAAHECwAAXAIAAK/yJgMWF84/LY/ybff67D8AAAA/DgYAAAAAAAABxQsAAFwCAABJhDT+yirOP29xd1rD9Ow/AAAAPx0GAAAAAAAAAcYLAABcAgAA5xVC+X8+zj+zU/xGj+7sPwAAAD8dBgAAAAAAAAHHCwAAXAIAAIOnT/Q0Us4/iepUj2zq7D8AAAA/LQYAAAAAAAAByAsAAFwCAAC51Jmw/GDOP83M2Xs45Ow/AAAAPy0GAAAAAAAAAckLAABcAgAA7QHkbMRvzj+jYzLEFeDsPwAAAD8tBgAAAAAAAAHKCwAAXAIAAFlceOVTjc4/vdwP+b7V7D8AAAA/PAYAAAAAAAABywsAAFwCAABZUkkf9qXOP7HsRXZFx+w/AAAAPzwGAAAAAAAAAcwLAABcAgAAx6zdl4XDzj8LSKiXurbsPwAAAD9cBgAAAAAAAAHNCwAAXAIAAJdrNU8C5s4/uXVZKHWu7D8AAAA/awYAAAAAAAABzgsAAFwCAACdV9fCRhfPPxnRu0nqnew/AAAAP2sGAAAAAAAAAc8LAABcAgAA13ryuLA+zz8L4fHGcI/sPwAAAD97BgAAAAAAAAHQCwAAXAIAAN9mlCz1b88/TcN2szyJ7D8AAAA/ewYAAAAAAAAB0QsAAFwCAAB97nJhTJzPP4+l+58Ig+w/AAAAP5oGAAAAAAAAAdILAABcAgAAg9oU1ZDNzz+BtTEdj3TsPwAAAD+aBgAAAAAAAAHTCwAAXAIAALn9L8v69M8/my4PUjhq7D8AAAA/mgYAAAAAAAAB1AsAAFwCAAASLOIhRQnQP48+Rc++W+w/AAAAP7kGAAAAAAAAAdULAABcAgAASFks3gwY0D9n1Z0XnFfsPwAAAD+5BgAAAAAAAAHWCwAAXAIAAOJvUbxwH9A/FQNPqFZP7D8AAAA/uQYAAAAAAAAB1wsAAFwCAACuONg5SynQP6m3IgRoUew/AAAAP9kGAAAAAAAAAdgLAABcAgAA5GUi9hI40D/rmafwM0vsPwAAAD/ZBgAAAAAAAAHZCwAAXAIAALIuqXPtQdA/m8dYge5C7D8AAAA/2QYAAAAAAAAB2gsAAFwCAABORc5RUUnQP92p3W26POw/AAAAP+gGAAAAAAAAAdsLAABcAgAA6FvzL7VQ0D/3IruiYzLsPwAAAD/oBgAAAAAAAAHcCwAAXAIAAFDAtm6iVdA/OwVAjy8s7D8AAAA/CAcAAAAAAAAB3QsAAFwCAADq1ttMBl3QP1V+HcTYIew/AAAAPwgHAAAAAAAAAd4LAABcAgAAhO0AK2pk0D9t9/r4gRfsPwAAAD8IBwAAAAAAAAHfCwAAXAIAAOxRxGlXadA/h3DYLSsN7D8AAAA/JwcAAAAAAAAB4AsAAFwCAABUtoeoRG7QPw014gbDAOw/AAAAPycHAAAAAAAAAeELAABcAgAAuhpL5zFz0D8prr87bPbrPwAAAD8nBwAAAAAAAAHiCwAAXAIAACB/DiYfeNA/81ROAdDj6z8AAAA/RgcAAAAAAAAB4wsAAFwCAAAgfw4mH3jQP2kpjlfuyOs/AAAAP0YHAAAAAAAAAeQLAABcAgAAVDFwxZV60D8l4FKa2KfrPwAAAD9GBwAAAAAAAAHlCwAAXAIAAIjj0WQMfdA/F/CIF1+Z6z8AAAA/VgcAAAAAAAAB5gsAAFwCAAC6lTMEg3/QP43EyG19fus/AAAAP1YHAAAAAAAAAecLAABcAgAAiOPRZAx90D/BtoPXz2nrPwAAAD91BwAAAAAAAAHoCwAAXAIAALqVMwSDf9A/zT+Xif9Q6z8AAAA/dQcAAAAAAAAB6QsAAFwCAADwR5Wj+YHQP8FPzQaGQus/AAAAP4UHAAAAAAAAAeoLAABcAgAAJPr2QnCE0D8dqy8o+zHrPwAAAD+FBwAAAAAAAAHrCwAAXAIAAFasWOLmhtA/D7tlpYEj6z8AAAA/lAcAAAAAAAAB7AsAAFwCAACIXrqBXYnQPwHLmyIIFes/AAAAP5QHAAAAAAAAAe0LAABcAgAAvhAcIdSL0D/z2tGfjgbrPwAAAD+zBwAAAAAAAAHuCwAAXAIAAPDCfcBKjtA/oQiDMEn+6j8AAAA/swcAAAAAAAAB7wsAAFwCAADwwn3ASo7QP72BYGXy8+o/AAAAP7MHAAAAAAAAAfALAABcAgAAWCdB/zeT0D+TGLmtz+/qPwAAAD/DBwAAAAAAAAHxCwAAXAIAAL6LBD4lmNA/0/o9mpvp6j8AAAA/0wcAAAAAAAAB8gsAAFwCAAC+iwQ+JZjQPxfdwoZn4+o/AAAAP9MHAAAAAAAAAfMLAABcAgAAvosEPiWY0D+DKO8qVuHqPwAAAD/TBwAAAAAAAAH0CwAAXAIAAIrZop6uldA/Ce34A+7U6j8AAAA/4gcAAAAAAAAB9QsAAFwCAABYJ0H/N5PQP4+xAt2FyOo/AAAAP+IHAAAAAAAAAfYLAABcAgAAitminq6V0D+BwThaDLrqPwAAAD8RCAAAAAAAAAH3CwAAXAIAAL6LBD4lmNA/mzoWj7Wv6j8AAAA/EQgAAAAAAAAB+AsAAFwCAAC+iwQ+JZjQP2XhpFQZneo/AAAAPzAIAAAAAAAAAfkLAABcAgAAWCdB/zeT0D/rpa4tsZDqPwAAAD8wCAAAAAAAAAH6CwAAXAIAAPI9Zt2bmtA/s0w98xR+6j8AAAA/MAgAAAAAAAAB+wsAAFwCAAC+iwQ+JZjQP6Vcc3Cbb+o/AAAAP08IAAAAAAAAAfwLAABcAgAAitminq6V0D/zxwsPl1DqPwAAAD9PCAAAAAAAAAH9CwAAXAIAAFgnQf83k9A//1AfwcY36j8AAAA/TwgAAAAAAAAB/gsAAFwCAABYJ0H/N5PQP8n3rYYqJeo/AAAAP24IAAAAAAAAAf8LAABcAgAAiF66gV2J0D+rFxqBNwjqPwAAAD9uCAAAAAAAAAEADAAAXAIAACT69kJwhNA/JexZ11Xt6T8AAAA/bggAAAAAAAABAQwAAFwCAAC6lTMEg3/QPxf8j1Tc3uk/AAAAP44IAAAAAAAAAQIMAABcAgAAupUzBIN/0D+dwJktdNLpPwAAAD+OCAAAAAAAAAEDDAAAXAIAALqVMwSDf9A/tzl3Yh3I6T8AAAA/jggAAAAAAAABBAwAAFwCAADwR5Wj+YHQP2VnKPPXv+k/AAAAP50IAAAAAAAAAQUMAABcAgAA8EeVo/mB0D8TldmDkrfpPwAAAD+dCAAAAAAAAAEGDAAAXAIAAPBHlaP5gdA/6SsyzG+z6T8AAAA/rQgAAAAAAAABBwwAAFwCAACI49FkDH3QPwOlDwEZqek/AAAAP7wIAAAAAAAAAQgMAABcAgAAVDFwxZV60D+JaRnasJzpPwAAAD+8CAAAAAAAAAEJDAAAXAIAACB/DiYfeNA/peL2DlqS6T8AAAA/vAgAAAAAAAABCgwAAFwCAAAgfw4mH3jQP5fyLIzgg+k/AAAAP9wIAAAAAAAAAQsMAABcAgAAuhpL5zFz0D8DPlkwz4HpPwAAAD/cCAAAAAAAAAEMDAAAXAIAALoaS+cxc9A/2dSxeKx96T8AAAA/3AgAAAAAAAABDQwAAFwCAAC6GkvnMXPQP0Ug3hybe+k/AAAAP9wIAAAAAAAAAQ4MAABcAgAAVLaHqERu0D/1TY+tVXPpPwAAAD/7CAAAAAAAAAEPDAAAXAIAACAEJgnOa9A/o3tAPhBr6T8AAAA/+wgAAAAAAAABEAwAAFwCAADsUcRpV2nQPylASheoXuk/AAAAPwsJAAAAAAAAAREMAABcAgAAUjufi/Nh0D+vBFTwP1LpPwAAAD8LCQAAAAAAAAESDAAAXAIAAOrW20wGXdA/5fYOWpI96T8AAAA/KgkAAAAAAAABEwwAAFwCAAAcDlXPK1PQP4U09mfTJuk/AAAAPyoJAAAAAAAAARQMAABcAgAAtKmRkD5O0D9N24QtNxTpPwAAAD9JCQAAAAAAAAEVDAAAXAIAABqTbLLaRtA/Peu6qr0F6T8AAAA/SQkAAAAAAAABFgwAAFwCAADkZSL2EjjQP0l0zlzt7Og/AAAAP0kJAAAAAAAAARcMAABcAgAAfgFftyUz0D/PONg1heDoPwAAAD9ZCQAAAAAAAAEYDAAAXAIAAHyGdprUJtA/cXa/Q8bJ6D8AAAA/WQkAAAAAAAABGQwAAFwCAAB6C459gxrQP/c6yRxeveg/AAAAP3gJAAAAAAAAARoMAABcAgAAEiziIUUJ0D8RtKZRB7PoPwAAAD94CQAAAAAAAAEbDAAAXAIAALkHX5FY3M8/A8Tczo2k6D8AAAA/iAkAAAAAAAABHAwAAFwCAADjUjagOaHPP2EfP/AClOg/AAAAP4gJAAAAAAAAAR0MAABcAgAA2XDD8lJXzz+jAcTczo3oPwAAAD+XCQAAAAAAAAEeDAAAXAIAAP3P+I3v6s4//1wm/kN96D8AAAA/lwkAAAAAAAABHwwAAFwCAACLk/FneYPOPxnWAzPtcug/AAAAP7YJAAAAAAAAASAMAABcAgAAE2EZCGEDzj9PyL6cP17oPwAAAD+2CQAAAAAAAAEhDAAAXAIAAJVCnzQEUs0/j0ONuMEw6D8AAAA/tgkAAAAAAAABIgwAAFwCAACVQp80BFLNP49DjbjBMOg/AAAAP8YJAAAAAAAAASMMAABcAgAAlUKfNARSzT+PQ424wTDoPwAAAD/GCQAAAAAAAAEkDAAAXAIAAJVCnzQEUs0/j0ONuMEw6D8AAAA/xgkAAAAAAAABJQwAAFwCAAAKhkjURR23P3dhgkhXeOE/AAAAPwAAAAAAAAAAASYMAABcAgAACoZI1EUdtz93YYJIV3jhPwAAAD8QAAAAAAAAAAEnDAAAXAIAAAqGSNRFHbc/d2GCSFd44T8AAAA/EAAAAAAAAAABKAwAAFwCAAAKhkjURR23P3dhgkhXeOE/AAAAPx8AAAAAAAAAASkMAABcAgAACoZI1EUdtz93YYJIV3jhPwAAAD8fAAAAAAAAAAEqDAAAXAIAAAqGSNRFHbc/d2GCSFd44T8AAAA/HwAAAAAAAAABKwwAAFwCAAAKhkjURR23P3dhgkhXeOE/AAAAPx8AAAAAAAAAASwMAABcAgAACoZI1EUdtz93YYJIV3jhPwAAAD8/AAAAAAAAAAEtDAAAXAIAAAqGSNRFHbc/d2GCSFd44T8AAAA/PwAAAAAAAAABLgwAAFwCAAAKhkjURR23P3dhgkhXeOE/AAAAPz8AAAAAAAAAAS8MAABcAgAACoZI1EUdtz93YYJIV3jhPwAAAD8/AAAAAAAAAAEwDAAAXAIAABZejLvOf7c/G23W9yuw4T8AAAA/fQAAAAAAAAABMQwAAFwCAABKgaexOKe3P2s/JWdxuOE/AAAAP30AAAAAAAAAATIMAABcAgAA6hK1rO26tz8pXaB6pb7hPwAAAD99AAAAAAAAAAEzDAAAXAIAAB420KJX4rc/iB+5bGTV4T8AAAA/jQAAAAAAAAABNAwAAFwCAABWWeuYwQm4P0Y9NICY2+E/AAAAP40AAAAAAAAAATUMAABcAgAAKiJyFpwTuD/BeCqnAOjhPwAAAD+sAAAAAAAAAAE2DAAAXAIAAJJ8Bo8rMbg/O7Qgzmj04T8AAAA/rAAAAAAAAAABNwwAAFwCAAD61poHu064P4yGbz2u/OE/AAAAP7wAAAAAAAAAATgMAABcAgAA+taaB7tOuD+07xb10ADiPwAAAD+8AAAAAAAAAAE5DAAAXAIAADb6tf0kdrg/xN/gd0oP4j8AAAA/ywAAAAAAAAABOgwAAFwCAACeVEp2tJO4P6lmA0OhGeI/AAAAP8sAAAAAAAAAATsMAABcAgAAPuZXcWmnuD+3Vs3FGijiPwAAAD/qAAAAAAAAAAE8DAAAXAIAANp3ZWweu7g/nd3vkHEy4j8AAAA/6gAAAAAAAAABPQwAAFwCAABC0vnkrdi4P4JkElzIPOI/AAAAP+oAAAAAAAAAAT4MAABcAgAA4mMH4GLsuD/8nwiDMEniPwAAAD8KAQAAAAAAAAE/DAAAXAIAAEq+m1jyCbk/TnJX8nVR4j8AAAA/CgEAAAAAAAABQAwAAFwCAABKvptY8gm5P1tiIXXvX+I/AAAAPwoBAAAAAAAAAUEMAABcAgAA4k+pU6cduT/9Br9TenDiPwAAAD8ZAQAAAAAAAAFCDAAAXAIAAE6qPcw2O7k/T9kNw7944j8AAAA/GQEAAAAAAAABQwwAAFwCAADqO0vH6065PzdgMI4Wg+I/AAAAPzkBAAAAAAAAAUQMAABcAgAA6jtLx+tOuT9FUPoQkJHiPwAAAD85AQAAAAAAAAFFDAAAXAIAAIbNWMKgYrk/lyJJgNWZ4j8AAAA/OQEAAAAAAAABRgwAAFwCAADyJ+06MIC5P3upa0sspOI/AAAAP1gBAAAAAAAAAUcMAABcAgAAWoKBs7+duT84x+ZeYKriPwAAAD9YAQAAAAAAAAFIDAAAXAIAAJalnKkpxbk/sgLdhci24j8AAAA/WAEAAAAAAAABSQwAAFwCAACekT4dbva5P8DypghCxeI/AAAAP3cBAAAAAAAAAUoMAABcAgAApn3gkLInuj/pW07AZMniPwAAAD93AQAAAAAAAAFLDAAAXAIAAKZpggT3WLo/fRAiHHbL4j8AAAA/dwEAAAAAAAABTAwAAFwCAADejJ36YIC6PzsunS+q0eI/AAAAP4cBAAAAAAAAAU0MAABcAgAAtkHG63+7uj+LAOye79niPwAAAD+HAQAAAAAAAAFODAAAXAIAAIr27tye9ro/90sYQ97X4j8AAAA/pgEAAAAAAAABTwwAAFwCAABiqxfOvTG7P7Vpk1YS3uI/AAAAP6YBAAAAAAAAAVAMAABcAgAAygWsRk1Puz/d0joONeLiPwAAAD+mAQAAAAAAAAFRDAAAXAIAAM7xTbqRgLs/LqWJfXrq4j8AAAA/xQEAAAAAAAABUgwAAFwCAABqg1u1RpS7P+rCBJGu8OI/AAAAP8UBAAAAAAAAAVMMAABcAgAA1t3vLdaxuz9m/vq3Fv3iPwAAAD/FAQAAAAAAAAFUDAAAXAIAANbd7y3Wsbs/Zv76txb94j8AAAA/xQEAAAAAAAABVQwAAFwCAACipnarsLu7P45nom85AeM/AAAAP+QBAAAAAAAAAVYMAABcAgAADgELJEDZuz+bV2zysg/jPwAAAD/kAQAAAAAAAAFXDAAAXAIAAHpbn5zP9rs/GJNiGRsc4z8AAAA/5AEAAAAAAAABWAwAAFwCAAAW7ayXhAq8P/4ZheRxJuM/AAAAP/QBAAAAAAAAAVkMAABcAgAAShDIje4xvD93VXsL2jLjPwAAAD/0AQAAAAAAAAFaDAAAXAIAAIYz44NYWbw/GfoY6mRD4z8AAAA/EwIAAAAAAAABWwwAAFwCAAAmxfB+DW28P3i8MdwjWuM/AAAAPxMCAAAAAAAAAVwMAABcAgAAwlb+ecKAvD8cYc+6rmrjPwAAAD8zAgAAAAAAAAFdDAAAXAIAAPp5GXAsqLw/eyPorG2B4z8AAAA/MwIAAAAAAAABXgwAAFwCAABm1K3ou8W8P4kTsi/nj+M/AAAAPzMCAAAAAAAAAV8MAABcAgAAZsBPXAD3vD8suE8OcqDjPwAAAD9SAgAAAAAAAAFgDAAAXAIAANIa5NSPFL0/jXpoADG34z8AAAA/UgIAAAAAAAABYQwAAFwCAADaBoZI1EW9P1iIrZbey+M/AAAAP1ICAAAAAAAAAWIMAABcAgAAps8Mxq5PvT9meHcZWNrjPwAAAD9hAgAAAAAAAAFjDAAAXAIAAK67rjnzgL0/CR0V+OLq4z8AAAA/YQIAAAAAAAABZAwAAFwCAADq3skvXai9P2jfLeqhAeQ/AAAAP4ECAAAAAAAAAWUMAABcAgAA7spro6HZvT+6sXxZ5wnkPwAAAD+BAgAAAAAAAAFmDAAAXAIAAPK2DRfmCr4/ds/3bBsQ5D8AAAA/gQIAAAAAAAABZwwAAFwCAAC+f5SUwBS+PwqEy8gsEuQ/AAAAP6ACAAAAAAAAAWgMAABcAgAAKtooDVAyvj+fOJ8kPhTkPwAAAD+gAgAAAAAAAAFpDAAAXAIAAGL9QwO6Wb4/NO1ygE8W5D8AAAA/oAIAAAAAAAABagwAAFwCAAACj1H+bm2+P584nyQ+FOQ/AAAAP6ACAAAAAAAAAWsMAABcAgAACnvzcbOevj9cVho4chrkPwAAAD+/AgAAAAAAAAFsDAAAXAIAADqeDmgdxr4/hb/B75Qe5D8AAAA/vwIAAAAAAAABbQwAAFwCAAB2wSleh+2+P9WREF/aJuQ/AAAAP88CAAAAAAAAAW4MAABcAgAAruREVPEUvz//+rcW/SrkPwAAAD/PAgAAAAAAAAFvDAAAXAIAABo/2cyAMr8/DeuBmXY55D8AAAA/3gIAAAAAAAABcAwAAFwCAABSYvTC6lm/PzVUKVGZPeQ/AAAAP94CAAAAAAAAAXEMAABcAgAAioUPuVSBvz9evdAIvEHkPwAAAD/uAgAAAAAAAAFyDAAAXAIAAPbfozHknr8/GttLHPBH5D8AAAA/7gIAAAAAAAABcwwAAFwCAAAqA78nTsa/PxrbSxzwR+Q/AAAAPw0DAAAAAAAAAXQMAABcAgAAaibaHbjtvz8a20sc8EfkPwAAAD8NAwAAAAAAAAF1DAAAXAIAANGk+gmRCsA/ro8feAFK5D8AAAA/DQMAAAAAAAABdgwAAFwCAADRmstDMyPAP22tmos1UOQ/AAAAPy0DAAAAAAAAAXcMAABcAgAAo1kj+69FwD+XFkJDWFTkPwAAAD8tAwAAAAAAAAF4DAAAXAIAAHUYe7IsaMA/K8sVn2lW5D8AAAA/TAMAAAAAAAABeQwAAFwCAAAXoFnng5TAP1M0vVaMWuQ/AAAAP0wDAAAAAAAAAXoMAABcAgAAf/rtXxOywD85u98h42TkPwAAAD9MAwAAAAAAAAF7DAAAXAIAAFG5RReQ1MA/9thaNRdr5D8AAAA/WwMAAAAAAAABfAwAAFwCAACJ3GAN+vvAPx5CAu05b+Q/AAAAP1sDAAAAAAAAAX0MAABcAgAAKWQ/QlEowT8DySS4kHnkPwAAAD97AwAAAAAAAAF+DAAAXAIAAPkil/nNSsE/6U9Hg+eD5D8AAAA/ewMAAAAAAAABfwwAAFwCAABnfStyXWjBP7VdjBmVmOQ/AAAAP3sDAAAAAAAAAYAMAABcAgAAZ3P8q/+AwT/dxjPRt5zkPwAAAD+aAwAAAAAAAAGBDAAAXAIAADU8gynaisE/FSClC1Sv5D8AAAA/mgMAAAAAAAABggwAAFwCAABrac3loZnBP0t5FkbwweQ/AAAAP5oDAAAAAAAAAYMMAABcAgAAb1+eH0SywT+rOy84r9jkPwAAAD+5AwAAAAAAAAGEDAAAXAIAAKWM6NsLwcE/d0l0zlzt5D8AAAA/uQMAAAAAAAABhQwAAFwCAADXuTKY08/BP13Qlpmz9+Q/AAAAP7kDAAAAAAAAAYYMAABcAgAApYK5Fa7ZwT//dDR4PgjlPwAAAD/YAwAAAAAAAAGHDAAAXAIAAEMUxxBj7cE/oxnSVskY5T8AAAA/2AMAAAAAAAABiAwAAFwCAAAR3U2OPffBP4eg9CEgI+U/AAAAP9gDAAAAAAAAAYkMAABcAgAARQqYSgUGwj8B3OpIiC/lPwAAAD/4AwAAAAAAAAGKDAAAXAIAABXTHsjfD8I/52INFN855T8AAAA/+AMAAAAAAAABiwwAAFwCAADjm6VFuhnCPx+8fk57TOU/AAAAP/gDAAAAAAAAAYwMAABcAgAAF8nvAYIowj+Z93R141jlPwAAAD8HBAAAAAAAAAGNDAAAXAIAAE32Ob5JN8I/fX6XQDpj5T8AAAA/BwQAAAAAAAABjgwAAFwCAADnh0e5/krCP6XnPvhcZ+U/AAAAPycEAAAAAAAAAY8MAABcAgAAHbWRdcZZwj/3uY1nom/lPwAAAD8nBAAAAAAAAAGQDAAAXAIAACOrYq9ocsI/cfWDjgp85T8AAAA/NgQAAAAAAAABkQwAAFwCAACLBfcn+I/CP1l8pllhhuU/AAAAPzYEAAAAAAAAAZIMAABcAgAAwTJB5L+ewj+B5U0RhIrlPwAAAD9GBAAAAAAAAAGTDAAAXAIAAMUoEh5it8I/0becgMmS5T8AAAA/RgQAAAAAAAABlAwAAFwCAAD3VVzaKcbCP7c+v0sgneU/AAAAP1UEAAAAAAAAAZUMAABcAgAAL4OmlvHUwj+dxeEWd6flPwAAAD9VBAAAAAAAAAGWDAAAXAIAAJvdOg+B8sI/g0wE4s2x5T8AAAA/dQQAAAAAAAABlwwAAFwCAAAFOM+HEBDDP0Fqf/UBuOU/AAAAP3UEAAAAAAAAAZgMAABcAgAAn8ncgsUjwz+RPM5kR8DlPwAAAD+EBAAAAAAAAAGZDAAAXAIAAAkkcftUQcM/kTzOZEfA5T8AAAA/hAQAAAAAAAABmgwAAFwCAACrq08wrG3DP+MOHdSMyOU/AAAAP5QEAAAAAAAAAZsMAABcAgAAfWqn5yiQwz9bShP79NTlPwAAAD+UBAAAAAAAAAGcDAAAXAIAAIFWSVttwcM/QdE1xkvf5T8AAAA/swQAAAAAAAABnQwAAFwCAACBVklbbcHDP0HRNcZL3+U/AAAAP7MEAAAAAAAAAZ4MAABcAgAAgVZJW23Bwz9B0TXGS9/lPwAAAD+zBAAAAAAAAAGfDAAAXAIAAFMVoRLq48M/u6V1HGrE5T8AAAA/0gQAAAAAAAABoAwAAFwCAACTJF58mDzEP3kqpwDo8eU/AAAAP9IEAAAAAAAAAaEMAABcAgAA/3TDLspyxD/PY6xAdyHmPwAAAD/SBAAAAAAAAAGiDAAAXAIAANEzG+ZGlcQ/OxaPta9G5j8AAAA/8gQAAAAAAAABowwAAFwCAAA5jq9e1rLEPz99RYb5beY/AAAAP/IEAAAAAAAAAaQMAABcAgAApehD12XQxD+dP154uITmPwAAAD/yBAAAAAAAAAGlDAAAXAIAANkVjpMt38Q/JWseIpqf5j8AAAA/AQUAAAAAAAABpgwAAFwCAAAPQ9hP9e3EPzNb6KQTruY/AAAAPwEFAAAAAAAAAacMAABcAgAARXAiDL38xD+vlt7Le7rmPwAAAD8hBQAAAAAAAAGoDAAAXAIAAHudbMiEC8U/vYaoTvXI5j8AAAA/IQUAAAAAAAABqQwAAFwCAACvyraETBrFP6MNyxlM0+Y/AAAAPyEFAAAAAAAAAaoMAABcAgAAFy96wzkfxT/13xmJkdvmPwAAAD9ABQAAAAAAAAGrDAAAXAIAALPAh77uMsU/9d8ZiZHb5j8AAAA/QAUAAAAAAAABrAwAAFwCAAC1tlj4kEvFPwHQ4wsL6uY/AAAAP0AFAAAAAAAAAa0MAABcAgAAUUhm80VfxT9TojJ7UPLmPwAAAD9fBQAAAAAAAAGuDAAAXAIAAO3Zc+76csU/ewvaMnP25j8AAAA/XwUAAAAAAAABrwwAAFwCAAAjB76qwoHFP83dKKK4/uY/AAAAP18FAAAAAAAAAbAMAABcAgAAv5jLpXeVxT85KVVGp/zmPwAAAD9vBQAAAAAAAAGxDAAAXAIAAMOOnN8ZrsU/s2RLbQ8J5z8AAAA/bwUAAAAAAAABsgwAAFwCAABfIKrazsHFP9vN8iQyDec/AAAAP44FAAAAAAAAAbMMAABcAgAAy3o+U17fxT/rvbynqxvnPwAAAD+OBQAAAAAAAAG0DAAAXAIAAAGeWUnIBsY/Y/myzhMo5z8AAAA/jgUAAAAAAAABtQwAAFwCAABt+O3BVyTGP900qfV7NOc/AAAAP60FAAAAAAAAAbYMAABcAgAA11KCOudBxj9XcJ8c5EDnPwAAAD+tBQAAAAAAAAG3DAAAXAIAAHfaYG8+bsY/PffB5zpL5z8AAAA/rQUAAAAAAAABuAwAAFwCAACt/XtlqJXGP3VQMyLXXec/AAAAP70FAAAAAAAAAbkMAABcAgAArf17ZaiVxj91UDMi113nPwAAAD+9BQAAAAAAAAG6DAAAXAIAAK39e2WolcY/dVAzItdd5z8AAAA/3AUAAAAAAAABuwwAAFwCAABz5I81nFXGP+fQgjij0ec/AAAAP9wFAAAAAAAAAbwMAABcAgAAc+SPNZxVxj/n0II4o9HnPwAAAD/sBQAAAAAAAAG9DAAAXAIAAIOypFbH0MY/R5ObKmLo5z8AAAA/7AUAAAAAAAABvgwAAFwCAAD37qt8PTjHPzej0afo2ec/AAAAP/sFAAAAAAAAAb8MAABcAgAAMwiYrEl4xz97hVaUtNPnPwAAAD/7BQAAAAAAAAHADAAAXAIAAJtiLCXZlcc/Uxyv3JHP5z8AAAA/GwYAAAAAAAABwQwAAFwCAAAHvcCdaLPHP3H8QuKE7Oc/AAAAPxsGAAAAAAAAAcIMAABcAgAAP+Dbk9Laxz8hkapDiQvoPwAAAD8bBgAAAAAAAAHDDAAAXAIAAA+pYhGt5Mc/7Z7v2TYg6D8AAAA/OgYAAAAAAAABxAwAAFwCAAB1DSZQmunHP2fa5QCfLOg/AAAAPzoGAAAAAAAAAcUMAABcAgAAC7OR1wrMxz9n2uUAnyzoPwAAAD86BgAAAAAAAAHGDAAAXAIAAG0hhNxVuMc/FQiXkVkk6D8AAAA/WQYAAAAAAAABxwwAAFwCAABtIYTcVbjHP6u8au1qJug/AAAAP1kGAAAAAAAAAcgMAABcAgAAbSGE3FW4xz+BU8M1SCLoPwAAAD9ZBgAAAAAAAAHJDAAAXAIAAG0hhNxVuMc/P3E+SXwo6D8AAAA/WQYAAAAAAAABygwAAFwCAABtIYTcVbjHP2fa5QCfLOg/AAAAP1kGAAAAAAAAAcsMAABcAgAAbSGE3FW4xz+PQ424wTDoPwAAAD9ZBgAAAAAAAAHMDAAAXAIAAG0hhNxVuMc/j0ONuMEw6D8AAAA/aQYAAAAAAAABzQwAAFwCAABtIYTcVbjHP49DjbjBMOg/AAAAP2kGAAAAAAAAAc4MAABcAgAAbSGE3FW4xz+PQ424wTDoPwAAAD+IBgAAAAAAAAHPDAAAXAIAAOFnusgpB8g/qyMhvrRN6D8AAAA/pwYAAAAAAAAB0AwAAFwCAAAVlQSF8RXIP9WMyHXXUeg/AAAAP6cGAAAAAAAAAdEMAABcAgAAsyYSgKYpyD9pQZzR6FPoPwAAAD/GBgAAAAAAAAHSDAAAXAIAAOdTXDxuOMg/T8i+nD9e6D8AAAA/xgYAAAAAAAAB0wwAAFwCAAAbgab4NUfIP0/Ivpw/Xug/AAAAP8YGAAAAAAAAAdQMAABcAgAAheVpNyNMyD+fmg0MhWboPwAAAD/WBgAAAAAAAAHVDAAAXAIAALkStPPqWsg/XbiIH7ls6D8AAAA/1gYAAAAAAAAB1gwAAFwCAACF2zpxxWTIP9fzfkYheeg/AAAAP/UGAAAAAAAAAdcMAABcAgAAuwiFLY1zyD+7eqEReIPoPwAAAD/1BgAAAAAAAAHYDAAAXAIAAPE1z+lUgsg/owHE3M6N6D8AAAA/BQcAAAAAAAAB2QwAAFwCAAC//lVnL4zIP2EfP/AClOg/AAAAPwUHAAAAAAAAAdoMAABcAgAAjcfc5AmWyD/bWjUXa6DoPwAAAD8VBwAAAAAAAAHbDAAAXAIAAFuQY2Lkn8g/pWh6rRi16D8AAAA/FQcAAAAAAAAB3AwAAFwCAAD3IXFdmbPIP0cNGIyjxeg/AAAAPzQHAAAAAAAAAd0MAABcAgAAK0+7GWHCyD/DSA6zC9LoPwAAAD80BwAAAAAAAAHeDAAAXAIAAF98BdYo0cg/p88wfmLc6D8AAAA/NAcAAAAAAAAB3wwAAFwCAABffAXWKNHIP6fPMH5i3Og/AAAAP1MHAAAAAAAAAeAMAABcAgAA/wPkCoD9yD+1v/oA3OroPwAAAD9TBwAAAAAAAAHhDAAAXAIAAGteeIMPG8k/cd11FBDx6D8AAAA/UwcAAAAAAAAB4gwAAFwCAAChi8I/1ynJP5tGHcwy9eg/AAAAP2MHAAAAAAAAAeMMAABcAgAAb1RJvbEzyT/Dr8SDVfnoPwAAAD9jBwAAAAAAAAHkDAAAXAIAADsd0DqMPck/FYIT85oB6T8AAAA/YwcAAAAAAAAB5QwAAFwCAAAL5la4ZkfJP/sINr7xC+k/AAAAP30HAAAAAAAAAeYMAABcAgAA2a7dNUFRyT8jct11FBDpPwAAAD99BwAAAAAAAAHnDAAAXAIAAA3cJ/IIYMk/Cfn/QGsa6T8AAAA/fQcAAAAAAAAB6AwAAFwCAACrbTXtvXPJP1vLTrCwIuk/AAAAP5wHAAAAAAAAAekMAABcAgAA35p/qYWCyT+tnZ0f9irpPwAAAD+cBwAAAAAAAAHqDAAAXAIAAK1jBidgjMk/a7sYMyox6T8AAAA/nAcAAAAAAAAB6wwAAFwCAAATyMllTZHJP68EVPA/Uuk/AAAAP7sHAAAAAAAAAewMAABcAgAAE8jJZU2RyT/lXcUq3GTpPwAAAD+7BwAAAAAAAAHtDAAAXAIAAEf/Quhyh8k/eRKZhu1m6T8AAAA/ywcAAAAAAAAB7gwAAFwCAAAL5la4ZkfJP62dnR/2Kuk/AAAAP8sHAAAAAAAAAe8MAABcAgAAC+ZWuGZHyT+tnZ0f9irpPwAAAD/qBwAAAAAAAAHwDAAAXAIAAAvmVrhmR8k/rZ2dH/Yq6T8AAAA/6gcAAAAAAAAB8QwAAFwCAAAL5la4ZkfJP62dnR/2Kuk/AAAAP+oHAAAAAAAAAfIMAABcAgAADOOYSRvh2D8g0hVe/jvbPwAAAD8AAAAAAAAAAAHzDAAAXAIAAAzjmEkb4dg/INIVXv472z8AAAA/HwAAAAAAAAAB9AwAAFwCAAAM45hJG+HYPyDSFV7+O9s/AAAAPx8AAAAAAAAAAfUMAABcAgAAblu6FMS02D9+LXh/cyvbPwAAAD8vAAAAAAAAAAH2DAAAXAIAANDJrBkPodg/zv/G7rgz2z8AAAA/LwAAAAAAAAAB9wwAAFwCAAAAhj1/44rYP5oNDIVmSNs/AAAAP04AAAAAAAAAAfgMAABcAgAAzFjzwht82D9kG1EbFF3bPwAAAD9OAAAAAAAAAAH5DAAAXAIAADBCzuS3dNg/CsDu+Z5t2z8AAAA/TgAAAAAAAAAB+gwAAFwCAACWK6kGVG3YP/4220dvhts/AAAAP14AAAAAAAAAAfsMAABcAgAALsflx2Zo2D/KRCDeHJvbPwAAAD9eAAAAAAAAAAH8DAAAXAIAAJSwwOkCYdg/bOm9vKer2z8AAAA/fQAAAAAAAAAB/QwAAFwCAACUsMDpAmHYP4jJUcKayNs/AAAAP30AAAAAAAAAAf4MAABcAgAAyGIiiXlj2D/OEo1/sOnbPwAAAD99AAAAAAAAAAH/DAAAXAIAAMhiIol5Y9g/wol5zYAC3D8AAAA/nAAAAAAAAAABAA0AAFwCAAD8FIQo8GXYP95pDdNzH9w/AAAAP5wAAAAAAAAAAQENAABcAgAALsflx2Zo2D/8SaHYZjzcPwAAAD+cAAAAAAAAAAECDQAAXAIAAMrdCqbKb9g/7sCNJjdV3D8AAAA/vAAAAAAAAAABAw0AAFwCAABk9C+ELnfYP/4XDnr6itw/AAAAP7wAAAAAAAAAAQQNAABcAgAANL22AQmB2D9wyvDuMrDcPwAAAD+8AAAAAAAAAAEFDQAAXAIAAJohekD2hdg/Otg1heDE3D8AAAA/ywAAAAAAAAABBg0AAFwCAACcnGJdR5LYP46qhPQlzdw/AAAAP8sAAAAAAAAAAQcNAABcAgAANi5wWPyl2D+2EyysSNHcPwAAAD/qAAAAAAAAAAEIDQAAXAIAAKINHLQ6t9g/Otg1heDE3D8AAAA/6gAAAAAAAAABCQ0AAFwCAACkA+3t3M/YP0hhSTcQrNw/AAAAP+oAAAAAAAAAAQoNAABcAgAAdEdciAjm2D9O6lzpP5PcPwAAAD8KAQAAAAAAAAELDQAAXAIAAKrvjmEhAdk/us7SvORp3D8AAAA/CgEAAAAAAAABDA0AAFwCAAAUSiPasB7ZPySzSJCJQNw/AAAAPwoBAAAAAAAAAQ0NAABcAgAASvJVs8k52T+Ol75jLhfcPwAAAD8pAQAAAAAAAAEODQAAXAIAAE7oJu1rUtk/zhKNf7Dp2z8AAAA/KQEAAAAAAAABDw0AAFwCAAC6Qrtl+2/ZPxCOW5syvNs/AAAAPykBAAAAAAAAARANAABcAgAAvDiMn52I2T96ctFu15LbPwAAAD85AQAAAAAAAAERDQAAXAIAAFpFgrejqNk/uu2filll2z8AAAA/OQEAAAAAAAABEg0AAFwCAAAqifFRz77ZP34teH9zK9s/AAAAP0gBAAAAAAAAARMNAABcAgAALH/Ci3HX2T/oEe5SGALbPwAAAD9YAQAAAAAAAAEUDQAAXAIAAJZebuev6Nk/HASpvGrt2j8AAAA/WAEAAAAAAAABFQ0AAFwCAAAy8HviZPzZP4boHpAPxNo/AAAAP3cBAAAAAAAAARYNAABcAgAAMmtk/7UI2j/iQ4GxhLPaPwAAAD93AQAAAAAAAAEXDQAAXAIAAAI063yQEto/Qp/j0vmi2j8AAAA/dwEAAAAAAAABGA0AAFwCAADO/HH6ahzaP0Kf49L5oto/AAAAP4UBAAAAAAAAARkNAABcAgAAnsX4d0Um2j/uzJRjtJraPwAAAD+FAQAAAAAAAAEaDQAAXAIAAKBA4ZSWMto/Qp/j0vmi2j8AAAA/pAEAAAAAAAABGw0AAFwCAABuCWgScTzaP+JDgbGEs9o/AAAAP6QBAAAAAAAAARwNAABcAgAACiCN8NRD2j8MrShpp7faPwAAAD+0AQAAAAAAAAEdDQAAXAIAANboE26vTdo/Xn932Oy/2j8AAAA/tAEAAAAAAAABHg0AAFwCAADWY/yKAFraP/SaAQVI6do/AAAAP8MBAAAAAAAAAR8NAABcAgAAcnohaWRh2j/oEe5SGALbPwAAAD/DAQAAAAAAAAEgDQAAXAIAAHJ6IWlkYdo/KlspEC4j2z8AAAA/4gEAAAAAAAABIQ0AAFwCAAByeiFpZGHaP3KkZM1DRNs/AAAAP+IBAAAAAAAAASINAABcAgAAQMi/ye1e2j+MhPjSNmHbPwAAAD/iAQAAAAAAAAEjDQAAXAIAAEDIv8ntXto/XpI9aeR12z8AAAA/AgIAAAAAAAABJA0AAFwCAABAyL/J7V7aP65kjNgpfts/AAAAPwICAAAAAAAAASUNAABcAgAADBZeKndc2j/WzTOQTILbPwAAAD8CAgAAAAAAAAEmDQAAXAIAAHL/OEwTVdo//jbbR2+G2z8AAAA/AgIAAAAAAAABJw0AAFwCAAAKm3UNJlDaPyiggv+Rits/AAAAPwICAAAAAAAAASgNAABcAgAACpt1DSZQ2j8ooIL/kYrbPwAAAD8hAgAAAAAAAAEpDQAAXAIAAAqbdQ0mUNo/KKCC/5GK2z8AAAA/IQIAAAAAAAABKg0AAFwCAAAKm3UNJlDaPyiggv+Rits/AAAAPyECAAAAAAAAASsNAABcAgAACpt1DSZQ2j8ooIL/kYrbPwAAAD8hAgAAAAAAAAEsDQAAXAIAAAqbdQ0mUNo/KKCC/5GK2z8AAAA/IQIAAAAAAAABLQ0AAFwCAAAKm3UNJlDaPyiggv+Rits/AAAAPyECAAAAAAAAAS4NAABcAgAAapiuu30X2j9GToOmGPbbPwAAAD9vAgAAAAAAAAEvDQAAXAIAADJrZP+1CNo/6vIghaMG3D8AAAA/bwIAAAAAAAABMA0AAFwCAAAy8HviZPzZP+ryIIWjBtw/AAAAP28CAAAAAAAAATENAABcAgAA/MIxJp3t2T/CiXnNgALcPwAAAD+OAgAAAAAAAAEyDQAAXAIAAJTjhcpe3Nk/miDSFV7+2z8AAAA/jgIAAAAAAAABMw0AAFwCAADCJC4T4rnZP0ZOg6YY9ts/AAAAP44CAAAAAAAAATQNAABcAgAAwC5d2T+h2T9GToOmGPbbPwAAAD+eAgAAAAAAAAE1DQAAXAIAAMAuXdk/odk/Rk6Dphj22z8AAAA/ngIAAAAAAAABNg0AAFwCAADALl3ZP6HZP0ZOg6YY9ts/AAAAP54CAAAAAAAAATcNAABcAgAAwC5d2T+h2T9GToOmGPbbPwAAAD+9AgAAAAAAAAE4DQAAXAIAADB1k8UT8Nk/QowdQgLt2T8AAAA/AAAAAAAAAAABOQ0AAFwCAAAwdZPFE/DZP0KMHUIC7dk/AAAAPw8AAAAAAAAAAToNAABcAgAAKgTabiDL2T+Mo8Wgq1zaPwAAAD8PAAAAAAAAAAE7DQAAXAIAAMKpRfaQrdk/NhbQIMq72j8AAAA/LwAAAAAAAAABPA0AAFwCAADyZdZbZZfZPzjkPMJdCts/AAAAPy8AAAAAAAAAAT0NAABcAgAAVtTIYLCD2T/iVkdCfGnbPwAAAD8vAAAAAAAAAAE+DQAAXAIAAIaQWcaEbdk/6CS04w+42z8AAAA/TgAAAAAAAAABPw0AAFwCAAC2TOorWVfZPzzFb/ToDtw/AAAAP04AAAAAAAAAAUANAABcAgAAslYZ8rY+2T9Ak9yVfF3cPwAAAD9OAAAAAAAAAAFBDQAAXAIAAHyu5hieI9k/6gXnFZu83D8AAAA/bQAAAAAAAAABQg0AAFwCAACsand+cg3ZP2gPSt6WF90/AAAAP20AAAAAAAAAAUMNAABcAgAAENlpg7352D9q3bZ/KmbdPwAAAD9tAAAAAAAAAAFEDQAAXAIAAKZ+1Qou3Ng/aCIQb47N3T8AAAA/fQAAAAAAAAABRQ0AAFwCAACiiATRi8PYP7A5uM03Pd4/AAAAP30AAAAAAAAAAUYNAABcAgAAamXp2iGc2D8iugfkA7HePwAAAD+cAAAAAAAAAAFHDQAAXAIAAMxY88IbfNg/osNqrP8L3z8AAAA/nAAAAAAAAAABSA0AAFwCAADMWPPCG3zYP6LDaqz/C98/AAAAP5wAAAAAAAAAAUkNAABcAgAAzFjzwht82D+iw2qs/wvfPwAAAD+sAAAAAAAAAAFKDQAAXAIAAMxY88IbfNg/osNqrP8L3z8AAAA/rAAAAAAAAAABSw0AAFwCAAD6R0kJTOHZP0RVQvqSZt4/AAAAPwAAAAAAAAAAAUwNAABcAgAA+kdJCUzh2T9EVUL6kmbePwAAAD8gAAAAAAAAAAFNDQAAXAIAAPpHSQlM4dk/RFVC+pJm3j8AAAA/IAAAAAAAAAABTg0AAFwCAAD6R0kJTOHZP0RVQvqSZt4/AAAAPy8AAAAAAAAAAU8NAABcAgAA+kdJCUzh2T9EVUL6kmbePwAAAD8vAAAAAAAAAAFQDQAAXAIAAPpHSQlM4dk/RFVC+pJm3j8AAAA/LwAAAAAAAAABUQ0AAFwCAAD6R0kJTOHZP0RVQvqSZt4/AAAAPy8AAAAAAAAAAVINAABcAgAAkHLMc2u32T8E2nPeEJTePwAAAD9eAAAAAAAAAAFTDQAAXAIAACgOCTV+stk/VqzCTVac3j8AAAA/XgAAAAAAAAABVA0AAFwCAAAoDgk1frLZP87nuHS+qN4/AAAAP14AAAAAAAAAAVUNAABcAgAAKA4JNX6y2T9yjFZTSbnePwAAAD9eAAAAAAAAAAFWDQAAXAIAAPhReM+pyNk/xF6lwo7B3j8AAAA/bgAAAAAAAAABVw0AAFwCAABgMSQr6NnZP8RepcKOwd4/AAAAP4wAAAAAAAAAAVgNAABcAgAAYif1ZIry2T/sx0x6scXePwAAAD+MAAAAAAAAAAFZDQAAXAIAAJzPJz6jDdo/7MdMerHF3j8AAAA/nAAAAAAAAAABWg0AAFwCAAA63B1WqS3aP8RepcKOwd4/AAAAP5wAAAAAAAAAAVsNAABcAgAAcv84TBNV2j9KI6+bJrXePwAAAD+rAAAAAAAAAAFcDQAAXAIAAHZw8qIGeto/+lBgLOGs3j8AAAA/qwAAAAAAAAABXQ0AAFwCAAAUfei6DJraP87nuHS+qN4/AAAAP8sAAAAAAAAAAV4NAABcAgAAsIne0hK62j8E2nPeEJTePwAAAD/LAAAAAAAAAAFfDQAAXAIAAILNTW0+0No/YjXW/4WD3j8AAAA/ywAAAAAAAAABYA0AAFwCAADsrPnIfOHaPxBjh5BAe94/AAAAP+oAAAAAAAAAAWENAABcAgAA7Cfi5c3t2j9wvumxtWrePwAAAD/qAAAAAAAAAAFiDQAAXAIAAFSMpSS78to/mCeRadhu3j8AAAA/6gAAAAAAAAABYw0AAFwCAADuosoCH/raP0RVQvqSZt4/AAAAP/kAAAAAAAAAAWQNAABcAgAA7qLKAh/62j9wvumxtWrePwAAAD/5AAAAAAAAAAFlDQAAXAIAAO6iygIf+to/wJA4Ifty3j8AAAA/+QAAAAAAAAABZg0AAFwCAAAeX1to8+PaP+j539gdd94/AAAAPxkBAAAAAAAAAWcNAABcAgAAUJbU6hja2j86zC5IY3/ePwAAAD8ZAQAAAAAAAAFoDQAAXAIAAILNTW0+0No/3HDMJu6P3j8AAAA/OAEAAAAAAAABaQ0AAFwCAABMoAOxdsHaP87nuHS+qN4/AAAAPzgBAAAAAAAAAWoNAABcAgAAFnO59K6y2j/sx0x6scXePwAAAD84AQAAAAAAAAFrDQAAXAIAABT40Nddpto/MBGIN8fm3j8AAAA/VwEAAAAAAAABbA0AAFwCAABIL0pag5zaP/wezc10+94/AAAAP1cBAAAAAAAAAW0NAABcAgAARLRhPTKQ2j9EaAiLihzfPwAAAD9XAQAAAAAAAAFuDQAAXAIAAKgiVEJ9fNo/VL+I3k1S3z8AAAA/dgEAAAAAAAABbw0AAFwCAABCQ6jmPmvaPz6tYXrug98/AAAAP3YBAAAAAAAAAXANAABcAgAAcnohaWRh2j9Ae84bgtLfPwAAAD92AQAAAAAAAAFxDQAAXAIAAHL/OEwTVdo/lbTTWxEC4D8AAAA/hgEAAAAAAAABcg0AAFwCAADW6BNur03aP0dJO70VIeA/AAAAP4YBAAAAAAAAAXMNAABcAgAAcIRQL8JI2j+0+x0yTkbgPwAAAD+lAQAAAAAAAAF0DQAAXAIAAAogjfDUQ9o/ZZCFk1Jl4D8AAAA/pQEAAAAAAAABdQ0AAFwCAABuCWgScTzaPxYl7fRWhOA/AAAAP6UBAAAAAAAAAXYNAABcAgAABqWk04M32j/vIvwNfqfgPwAAAD/FAQAAAAAAAAF3DQAAXAIAANJ3Whe8KNo/NWw3y5PI4D8AAAA/xQEAAAAAAAABeA0AAFwCAACcShBb9BnaP9kQ1ake2eA/AAAAP8UBAAAAAAAAAXkNAABcAgAAAjTrfJAS2j8BenxhQd3gPwAAAD/kAQAAAAAAAAF6DQAAXAIAAAI063yQEto/AXp8YUHd4D8AAAA/5AEAAAAAAAABew0AAFwCAAACNOt8kBLaPwF6fGFB3eA/AAAAP+QBAAAAAAAAAXwNAABcAgAAAjTrfJAS2j8BenxhQd3gPwAAAD/kAQAAAAAAAAF9DQAAXAIAAP72HKMtANQ/WoHuQmRb4T8AAAA/AAAAAAAAAAABfg0AAFwCAAD+9hyjLQDUP1qB7kJkW+E/AAAAPw8AAAAAAAAAAX8NAABcAgAA/vYcoy0A1D9age5CZFvhPwAAAD8PAAAAAAAAAAGADQAAXAIAAP72HKMtANQ/WoHuQmRb4T8AAAA/HwAAAAAAAAABgQ0AAFwCAAD+9hyjLQDUP1qB7kJkW+E/AAAAPx8AAAAAAAAAAYINAABcAgAA/vYcoy0A1D9age5CZFvhPwAAAD8fAAAAAAAAAAGDDQAAXAIAAP72HKMtANQ/WoHuQmRb4T8AAAA/HwAAAAAAAAABhA0AAFwCAAAsvdzOX9HTP5JBFk5KleE/AAAAPz4AAAAAAAAAAYUNAABcAgAAxN0wcyHA0z/yAy9ACazhPwAAAD9NAAAAAAAAAAGGDQAAXAIAAFz+hBfjrtM/o5iWoQ3L4T8AAAA/TQAAAAAAAAABhw0AAFwCAABaCLTdQJbTP+nh0V4j7OE/AAAAP2wAAAAAAAAAAYgNAABcAgAAvHam4ouC0z8GwmVkFgniPwAAAD9sAAAAAAAAAAGJDQAAXAIAAFSX+oZNcdM/c3RI2U4u4j8AAAA/fAAAAAAAAAABig0AAFwCAABSHBJq/GTTP5BU3N5BS+I/AAAAP3wAAAAAAAAAAYsNAABcAgAAUqEpTatY0z8XgJyII2biPwAAAD+LAAAAAAAAAAGMDQAAXAIAAEwmQTBaTNM/2QTObKGT4j8AAAA/iwAAAAAAAAABjQ0AAFwCAADmwX3xbEfTP4qZNc6lsuI/AAAAP6sAAAAAAAAAAY4NAABcAgAA5sF98WxH0z9Vp3pkU8fiPwAAAD+rAAAAAAAAAAGPDQAAXAIAABp035DjSdM/Y5dE58zV4j8AAAA/qwAAAAAAAAABkA0AAFwCAAAadN+Q40nTPyG1v/oA3OI/AAAAP8oAAAAAAAAAAZENAABcAgAAgtiiz9BO0z9JHmeyI+DiPwAAAD/KAAAAAAAAAAGSDQAAXAIAALaKBG9HUdM/SR5nsiPg4j8AAAA/ygAAAAAAAAABkw0AAFwCAAAc78etNFbTP93SOg414uI/AAAAP8oAAAAAAAAAAZQNAABcAgAAglOL7CFb0z/d0joONeLiPwAAAD/KAAAAAAAAAAGVDQAAXAIAAIJTi+whW9M/3dI6DjXi4j8AAAA/6QAAAAAAAAABlg0AAFwCAACCU4vsIVvTP93SOg414uI/AAAAP+kAAAAAAAAAAZcNAABcAgAAglOL7CFb0z/d0joONeLiPwAAAD/pAAAAAAAAAAGYDQAAXAIAAIJTi+whW9M/3dI6DjXi4j8AAAA/+QAAAAAAAAABmQ0AAFwCAACCU4vsIVvTP93SOg414uI/AAAAP/kAAAAAAAAAAZoNAABcAgAAglOL7CFb0z/d0joONeLiPwAAAD/5AAAAAAAAAAGbDQAAXAIAAIJTi+whW9M/3dI6DjXi4j8AAAA/+QAAAAAAAAABnA0AAFwCAACCU4vsIVvTP93SOg414uI/AAAAPxgBAAAAAAAAAZ0NAABcAgAAglOL7CFb0z/d0joONeLiPwAAAD8YAQAAAAAAAAGeDQAAXAIAAIJTi+whW9M/3dI6DjXi4j8AAAA/GAEAAAAAAAABnw0AAFwCAADY82jQQczSP1BfkWF+m+E/AAAAPwAAAAAAAAAAAaANAABcAgAA2PNo0EHM0j9QX5FhfpvhPwAAAD8kAAAAAAAAAAGhDQAAXAIAANjzaNBBzNI/UF+RYX6b4T8AAAA/JAAAAAAAAAABog0AAFwCAADY82jQQczSP1BfkWF+m+E/AAAAPyQAAAAAAAAAAaMNAABcAgAA2PNo0EHM0j9QX5FhfpvhPwAAAD9DAAAAAAAAAAGkDQAAXAIAANjzaNBBzNI/UF+RYX6b4T8AAAA/QwAAAAAAAAABpQ0AAFwCAADY82jQQczSP1BfkWF+m+E/AAAAP0MAAAAAAAAAAaYNAABcAgAA2PNo0EHM0j9QX5FhfpvhPwAAAD9DAAAAAAAAAAGnDQAAXAIAAAaw+TUWttI/9GrlEFPT4T8AAAA/YwAAAAAAAAABqA0AAFwCAABqmdRXsq7SP26m2ze73+E/AAAAP2MAAAAAAAAAAakNAABcAgAABjURGcWp0j8TS3kWRvDhPwAAAD+CAAAAAAAAAAGqDQAAXAIAANCCr3lOp9I/jIZvPa784T8AAAA/ggAAAAAAAAABqw0AAFwCAACe0E3a16TSP5p2OcAnC+I/AAAAP4IAAAAAAAAAAawNAABcAgAAntBN2tek0j89G9eeshviPwAAAD+hAAAAAAAAAAGtDQAAXAIAANCCr3lOp9I/3790fT0s4j8AAAA/oQAAAAAAAAABrg0AAFwCAAA653K4O6zSP+6vPgC3OuI/AAAAP6EAAAAAAAAAAa8NAABcAgAAOmJb1Yy40j+QVNzeQUviPwAAAD+xAAAAAAAAAAGwDQAAXAIAAAgr4lJnwtI/F4CciCNm4j8AAAA/sQAAAAAAAAABsQ0AAFwCAADY82jQQczSP0/ZDcO/eOI/AAAAP8AAAAAAAAAAAbINAABcAgAAprzvTRzW0j/zfauhSoniPwAAAD/QAAAAAAAAAAGzDQAAXAIAAHKFdsv239I/bbmhyLKV4j8AAAA/0AAAAAAAAAABtA0AAFwCAAAMnJupWufSP+f0l+8aouI/AAAAP+8AAAAAAAAAAbUNAABcAgAAdABf6Efs0j/25GFylLDiPwAAAD/vAAAAAAAAAAG2DQAAXAIAAHh7RwWZ+NI/cCBYmfy84j8AAAA/7wAAAAAAAAABtw0AAFwCAABERM6CcwLTP8DypghCxeI/AAAAPw4BAAAAAAAAAbgNAABcAgAA4FrzYNcJ0z+lecnTmM/iPwAAAD8OAQAAAAAAAAG5DQAAXAIAAHpxGD87EdM/Y5dE58zV4j8AAAA/DgEAAAAAAAABug0AAFwCAAAUiD0dnxjTPyG1v/oA3OI/AAAAPw4BAAAAAAAAAbsNAABcAgAAsJ5i+wIg0z8htb/6ANziPwAAAD8uAQAAAAAAAAG8DQAAXAIAABQDJjrwJNM/IbW/+gDc4j8AAAA/LgEAAAAAAAABvQ0AAFwCAACwGUsYVCzTP2OXROfM1eI/AAAAPy4BAAAAAAAAAb4NAABcAgAAspQzNaU40z9jl0TnzNXiPwAAAD9NAQAAAAAAAAG/DQAAXAIAAIBdurJ/QtM/iwDsnu/Z4j8AAAA/TQEAAAAAAAABwA0AAFwCAAC2igRvR1HTP2OXROfM1eI/AAAAP00BAAAAAAAAAcENAABcAgAAuIDVqOlp0z9Vp3pkU8fiPwAAAD9dAQAAAAAAAAHCDQAAXAIAAL7xjv/cjtM/cCBYmfy84j8AAAA/fAEAAAAAAAABww0AAFwCAAD2j5ISmMLTP/bkYXKUsOI/AAAAP3wBAAAAAAAAAcQNAABcAgAANKl+QqQC1D8r1xzc5pviPwAAAD98AQAAAAAAAAHFDQAAXAIAAG5HglVfNtQ/1Z0XnFds4j8AAAA/iwEAAAAAAAABxg0AAFwCAABuR4JVXzbUP9WdF5xXbOI/AAAAP4sBAAAAAAAAAccNAABcAgAAbkeCVV821D/VnRecV2ziPwAAAD+LAQAAAAAAAAHIDQAAXAIAAG5HglVfNtQ/1Z0XnFds4j8AAAA/qwEAAAAAAAAByQ0AAFwCAABSJfXGzmTfP2mjCrkvpuw/AAAAPwAAAAAAAAAAAcoNAABcAgAAUiX1xs5k3z9powq5L6bsPwAAAD8fAAAAAAAAAAHLDQAAXAIAAFIl9cbOZN8/aaMKuS+m7D8AAAA/HwAAAAAAAAABzA0AAFwCAABKOVNTijPfPzOxT0/duuw/AAAAPy8AAAAAAAAAAc0NAABcAgAARkOCGega3z/ZVe0taMvsPwAAAD8vAAAAAAAAAAHODQAAXAIAABCbT0DP/94/o2MyxBXg7D8AAAA/TgAAAAAAAAABzw0AAFwCAADY8hxntuTeP29xd1rD9Ow/AAAAP04AAAAAAAAAAdANAABcAgAAokrqjZ3J3j+LUQtgthHtPwAAAD9OAAAAAAAAAAHRDQAAXAIAAAQ+9HWXqd4/E33LCZgs7T8AAAA/XQAAAAAAAAAB0g0AAFwCAADMGtl/LYLeP9UB/e0VWu0/AAAAP20AAAAAAAAAAdMNAABcAgAAYEVc6kxY3j/VaLO+X4HtPwAAAD9tAAAAAAAAAAHUDQAAXAIAAFzUopNZM94/ATkRR8ys7T8AAAA/fQAAAAAAAAAB1Q0AAFwCAACKFUvc3BDePwOgxxcW1O0/AAAAP30AAAAAAAAAAdYNAABcAgAAuFbzJGDu3T/DJPn7kwHuPwAAAD+MAAAAAAAAAAHXDQAAXAIAALTlOc5syd0/7fRWhAAt7j8AAAA/jAAAAAAAAAAB2A0AAFwCAAAU2UO2ZqndP0EuXMSPXO4/AAAAP6wAAAAAAAAAAdkNAABcAgAAdsxNnmCJ3T9r/rlM/IfuPwAAAD+sAAAAAAAAAAHaDQAAXAIAAKgN9ubjZt0/6aBmRK677j8AAAA/uwAAAAAAAAAB2w0AAFwCAADWyYZMuFDdPwWB+kmh2O4/AAAAP7sAAAAAAAAAAdwNAABcAgAAbm/y0ygz3T/Rjj/gTu3uPwAAAD/LAAAAAAAAAAHdDQAAXAIAAJywmhysEN0/czPdvtn97j8AAAA/ywAAAAAAAAAB3g0AAFwCAADK8UJlL+7cPwnosBrr/+4/AAAAP+oAAAAAAAAAAd8NAABcAgAAyvFCZS/u3D8J6LAa6//uPwAAAD/qAAAAAAAAAAHgDQAAXAIAAMrxQmUv7tw/CeiwGuv/7j8AAAA/6gAAAAAAAAAB4Q0AAFwCAADK8UJlL+7cPwnosBrr/+4/AAAAP/oAAAAAAAAAAeINAABcAgAADdhD54hi4D/DJPn7kwHuPwAAAD8AAAAAAAAAAAHjDQAAXAIAAA3YQ+eIYuA/wyT5+5MB7j8AAAA/DwAAAAAAAAAB5A0AAFwCAAAN2EPniGLgP8Mk+fuTAe4/AAAAPw8AAAAAAAAAAeUNAABcAgAADdhD54hi4D/DJPn7kwHuPwAAAD8uAAAAAAAAAAHmDQAAXAIAAA3YQ+eIYuA/wyT5+5MB7j8AAAA/LgAAAAAAAAAB5w0AAFwCAAAN2EPniGLgP8Mk+fuTAe4/AAAAPy4AAAAAAAAAAegNAABcAgAADdhD54hi4D/DJPn7kwHuPwAAAD8uAAAAAAAAAAHpDQAAXAIAAA3YQ+eIYuA/wyT5+5MB7j8AAAA/LgAAAAAAAAAB6g0AAFwCAAAN2EPniGLgP8Mk+fuTAe4/AAAAPy4AAAAAAAAAAesNAABcAgAADdhD54hi4D/DJPn7kwHuPwAAAD9OAAAAAAAAAAHsDQAAXAIAAA3YQ+eIYuA/wyT5+5MB7j8AAAA/TgAAAAAAAAAB7Q0AAFwCAAAN2EPniGLgP8Mk+fuTAe4/AAAAP04AAAAAAAAAAe4NAABcAgAADdhD54hi4D/DJPn7kwHuPwAAAD9OAAAAAAAAAAHvDQAAXAIAAA3YQ+eIYuA/wyT5+5MB7j8AAAA/TgAAAAAAAAAB8A0AAFwCAACMms9YYFzgP/vkIAd6O+4/AAAAP5wAAAAAAAAAAfENAABcAgAAjJrPWGBc4D93IBcu4kfuPwAAAD+cAAAAAAAAAAHyDQAAXAIAAIyaz1hgXOA/1eIvIKFe7j8AAAA/qwAAAAAAAAAB8w0AAFwCAABZ6G256VngP7tpUuv3aO4/AAAAP6sAAAAAAAAAAfQNAABcAgAAjJrPWGBc4D+Fd5eBpX3uPwAAAD+7AAAAAAAAAAH1DQAAXAIAAL9MMfjWXuA/U4XcF1OS7j8AAAA/uwAAAAAAAAAB9g0AAFwCAAD0/pKXTWHgP0f8yGUjq+4/AAAAP9oAAAAAAAAAAfcNAABcAgAADdhD54hi4D9/VTqgv73uPwAAAD/aAAAAAAAAAAH4DQAAXAIAANkl4kcSYOA/3RdTkn7U7j8AAAA/2gAAAAAAAAAB+Q0AAFwCAADZJeJHEmDgPxNxxMwa5+4/AAAAP+oAAAAAAAAAAfoNAABcAgAApnOAqJtd4D8jYY5PlPXuPwAAAD/6AAAAAAAAAAH7DQAAXAIAAL9MMfjWXuA/nZyEdvwB7z8AAAA/+gAAAAAAAAAB/A0AAFwCAACmc4Com13gP9P19bCYFO8/AAAAPyEBAAAAAAAAAf0NAABcAgAApnOAqJtd4D9NMezXACHvPwAAAD8hAQAAAAAAAAH+DQAAXAIAAIyaz1hgXOA/XSG2Wnov7z8AAAA/IQEAAAAAAAAB/w0AAFwCAACMms9YYFzgP0Oo2CXROe8/AAAAPzABAAAAAAAAAQAOAABcAgAAjJrPWGBc4D8nL/vwJ0TvPwAAAD8wAQAAAAAAAAEBDgAAXAIAAKZzgKibXeA/y9OYz7JU7z8AAAA/UAEAAAAAAAABAg4AAFwCAAD0/pKXTWHgPwEtCgpPZ+8/AAAAP1ABAAAAAAAAAQMOAABcAgAADdhD54hi4D+j0afo2XfvPwAAAD9fAQAAAAAAAAEEDgAAXAIAACex9DbEY+A/b9/sfoeM7z8AAAA/XwEAAAAAAAABBQ4AAFwCAAAnsfQ2xGPgP33PtgEBm+8/AAAAP28BAAAAAAAAAQYOAABcAgAAJ7H0NsRj4D9jVtnMV6XvPwAAAD9vAQAAAAAAAAEHDgAAXAIAAA3YQ+eIYuA/Bft2q+K17z8AAAA/fwEAAAAAAAABCA4AAFwCAAAN2EPniGLgPy1kHmMFuu8/AAAAP38BAAAAAAAAAQkOAABcAgAADdhD54hi4D/tgZl2OcDvPwAAAD9/AQAAAAAAAAEKDgAAXAIAAA3YQ+eIYuA/7YGZdjnA7z8AAAA/ngEAAAAAAAABCw4AAFwCAAAnsfQ2xGPgPxXrQC5cxO8/AAAAP54BAAAAAAAAAQwOAABcAgAAQIqlhv9k4D8V60AuXMTvPwAAAD+eAQAAAAAAAAENDgAAXAIAAHQ8ByZ2Z+A/FetALlzE7z8AAAA/vQEAAAAAAAABDg4AAFwCAAB0PAcmdmfgPxXrQC5cxO8/AAAAP70BAAAAAAAAAQ8OAABcAgAAdDwHJnZn4D8V60AuXMTvPwAAAD+9AQAAAAAAAAEQDgAAXAIAAHQ8ByZ2Z+A/FetALlzE7z8AAAA/3AEAAAAAAAABEQ4AAFwCAADWY/yKAFraPweGQjOkreo/AAAAPwAAAAAAAAAAARIOAABcAgAA1mP8igBa2j8HhkIzpK3qPwAAAD8PAAAAAAAAAAETDgAAXAIAANZj/IoAWto/B4ZCM6St6j8AAAA/DwAAAAAAAAABFA4AAFwCAADWY/yKAFraPweGQjOkreo/AAAAPx8AAAAAAAAAARUOAABcAgAAOGE1OVgh2j8937NtQMDqPwAAAD8fAAAAAAAAAAEWDgAAXAIAADJrZP+1CNo/Z0hbJWPE6j8AAAA/PgAAAAAAAAABFw4AAFwCAACY2VYEAfXZPyNm1jiXyuo/AAAAPz4AAAAAAAAAARgOAABcAgAAlOOFyl7c2T+5GqqUqMzqPwAAAD8+AAAAAAAAAAEZDgAAXAIAAPTWj7JYvNk/j7EC3YXI6j8AAAA/TgAAAAAAAAABGg4AAFwCAADyZdZbZZfZP/v8LoF0xuo/AAAAP04AAAAAAAAAARsOAABcAgAAukK7Zftv2T+PsQLdhcjqPwAAAD9tAAAAAAAAAAEcDgAAXAIAALTRAQ8IS9k/uRqqlKjM6j8AAAA/fQAAAAAAAAABHQ4AAFwCAAB+Kc817y/ZP+GDUUzL0Oo/AAAAP30AAAAAAAAAAR4OAABcAgAARoGcXNYU2T/HCnQXItvqPwAAAD99AAAAAAAAAAEfDgAAXAIAAN6h8ACYA9k/W79HczPd6j8AAAA/jAAAAAAAAAABIA4AAFwCAACqdKZE0PTYP8cKdBci2+o/AAAAP4wAAAAAAAAAASEOAABcAgAAqnSmRND02D/HCnQXItvqPwAAAD+rAAAAAAAAAAEiDgAAXAIAAA5egWZs7dg/73Mbz0Tf6j8AAAA/qwAAAAAAAAABIw4AAFwCAAAOXoFmbO3YP3U4Jajc0uo/AAAAP6sAAAAAAAAAASQOAABcAgAADOOYSRvh2D+bOhaPta/qPwAAAD/LAAAAAAAAAAElDgAAXAIAAAzjmEkb4dg/mzoWj7Wv6j8AAAA/ywAAAAAAAAABJg4AAFwCAAAM45hJG+HYP5s6Fo+1r+o/AAAAP8sAAAAAAAAAAScOAABcAgAADOOYSRvh2D+bOhaPta/qPwAAAD/LAAAAAAAAAAEoDgAAXAIAALpCu2X7b9k/wcKKFE2v6T8AAAA/AAAAAAAAAAABKQ4AAFwCAAC6Qrtl+2/ZP8HCihRNr+k/AAAAPxAAAAAAAAAAASoOAABcAgAAukK7Zftv2T/BwooUTa/pPwAAAD8QAAAAAAAAAAErDgAAXAIAALpCu2X7b9k/wcKKFE2v6T8AAAA/HwAAAAAAAAABLA4AAFwCAAAYu9wwpEPZP53AmS100uk/AAAAPx8AAAAAAAAAAS0OAABcAgAASHdtlngt2T9nzt7DIefpPwAAAD8/AAAAAAAAAAEuDgAAXAIAAHwz/vtMF9k/nSdQ/r356T8AAAA/PwAAAAAAAAABLw4AAFwCAADeofAAmAPZP/3paPB8EOo/AAAAPz8AAAAAAAAAATAOAABcAgAADl6BZmzt2D/xYFU+TSnqPwAAAD9OAAAAAAAAAAExDgAAXAIAAHTMc2u32dg/u26a1Po96j8AAAA/TgAAAAAAAAABMg4AAFwCAADWOmZwAsbYP4d832qoUuo/AAAAP24AAAAAAAAAATMOAABcAgAAblu6FMS02D/pPvhcZ2nqPwAAAD99AAAAAAAAAAE0DgAAXAIAAJwXS3qYntg/3bXkqjeC6j8AAAA/fQAAAAAAAAABNQ4AAFwCAABm6gC+0I/YP9Es0fgHm+o/AAAAP30AAAAAAAAAATYOAABcAgAAZm8YoX+D2D9JaMcfcKfqPwAAAD+NAAAAAAAAAAE3DgAAXAIAADS9tgEJgdg/mzoWj7Wv6j8AAAA/jQAAAAAAAAABOA4AAFwCAAD+ClVikn7YP8OjvUbYs+o/AAAAP5wAAAAAAAAAATkOAABcAgAA/gpVYpJ+2D/Do71G2LPqPwAAAD+sAAAAAAAAAAE6DgAAXAIAAP4KVWKSftg/w6O9Rtiz6j8AAAA/rAAAAAAAAAABOw4AAFwCAADQTsT8vZTYP1lYkaLpteo/AAAAP8sAAAAAAAAAATwOAABcAgAABHwOuYWj2D8Vdgy2HbzqPwAAAD/LAAAAAAAAAAE9DgAAXAIAAKINHLQ6t9g/Pd+zbUDA6j8AAAA/ywAAAAAAAAABPg4AAFwCAACkA+3t3M/YP7kaqpSozOo/AAAAP+sAAAAAAAAAAT8OAABcAgAAqnSmRND02D8X3cKGZ+PqPwAAAD/rAAAAAAAAAAFADgAAXAIAAOCXwTo6HNk/h4+l+58I6z8AAAA/6wAAAAAAAAABQQ4AAFwCAACAH6BvkUjZP9vIqjsvOOs/AAAAP/oAAAAAAAAAAUIOAABcAgAAukK7Zftv2T/BtoPXz2nrPwAAAD/6AAAAAAAAAAFDDgAAXAIAAFjKmZpSnNk/MWlmTAiP6z8AAAA/GQEAAAAAAAABRA4AAFwCAABYypmaUpzZPzFpZkwIj+s/AAAAPxkBAAAAAAAAAUUOAABcAgAAWMqZmlKc2T8xaWZMCI/rPwAAAD8ZAQAAAAAAAAFGDgAAXAIAAFjKmZpSnNk/MWlmTAiP6z8AAAA/OQEAAAAAAAABRw4AAFwCAADST+qY8ivRP3clXxflHOo/AAAAPwAAAAAAAAAAAUgOAABcAgAAyG136wvi0D9rnEtltTXqPwAAAD8fAAAAAAAAAAFJDgAAXAIAAMhtd+sL4tA/a5xLZbU16j8AAAA/HwAAAAAAAAABSg4AAFwCAADIbXfrC+LQP2ucS2W1Neo/AAAAPx8AAAAAAAAAAUsOAABcAgAAyG136wvi0D9rnEtltTXqPwAAAD8/AAAAAAAAAAFMDgAAXAIAAFodEjnaq9A/ofW8n1FI6j8AAAA/PwAAAAAAAAABTQ4AAFwCAADABu1adqTQPzWqkPtiSuo/AAAAPz8AAAAAAAAAAU4OAABcAgAAWqIpHImf0D+h9byfUUjqPwAAAD8/AAAAAAAAAAFPDgAAXAIAACbwx3wSndA/NaqQ+2JK6j8AAAA/XgAAAAAAAAABUA4AAFwCAAAm8Md8Ep3QPw1B6UNARuo/AAAAP14AAAAAAAAAAVEOAABcAgAAJvDHfBKd0D+7bprU+j3qPwAAAD9eAAAAAAAAAAFSDgAAXAIAACbwx3wSndA/u26a1Po96j8AAAA/XgAAAAAAAAABUw4AAFwCAAAm8Md8Ep3QP7tumtT6Peo/AAAAP14AAAAAAAAAAVQOAABcAgAAJvDHfBKd0D+7bprU+j3qPwAAAD9eAAAAAAAAAAFVDgAAXAIAACbwx3wSndA/u26a1Po96j8AAAA/bQAAAAAAAAABVg4AAFwCAAAm8Md8Ep3QP7tumtT6Peo/AAAAP20AAAAAAAAAAVcOAABcAgAAJvDHfBKd0D+7bprU+j3qPwAAAD+NAAAAAAAAAAFYDgAAXAIAACbwx3wSndA/u26a1Po96j8AAAA/jQAAAAAAAAABWQ4AAFwCAAAm8Md8Ep3QP7tumtT6Peo/AAAAP40AAAAAAAAAAVoOAABcAgAAJvDHfBKd0D+7bprU+j3qPwAAAD+NAAAAAAAAAAFbDgAAXAIAACbwx3wSndA/u26a1Po96j8AAAA/jQAAAAAAAAABXA4AAFwCAAAm8Md8Ep3QP7tumtT6Peo/AAAAP40AAAAAAAAAAV0OAABcAgAAJvDHfBKd0D+7bprU+j3qPwAAAD+sAAAAAAAAAAFeDgAAXAIAACbwx3wSndA/u26a1Po96j8AAAA/rAAAAAAAAAABXw4AAFwCAAAm8Md8Ep3QP7tumtT6Peo/AAAAP6wAAAAAAAAAAWAOAABcAgAAJvDHfBKd0D+7bprU+j3qPwAAAD+sAAAAAAAAAAFhDgAAXAIAACbwx3wSndA/u26a1Po96j8AAAA/rAAAAAAAAAABYg4AAFwCAAAm8Md8Ep3QP7tumtT6Peo/AAAAP6wAAAAAAAAAAWMOAABcAgAAJvDHfBKd0D+7bprU+j3qPwAAAD/LAAAAAAAAAAFkDgAAXAIAACjmmLa0tdA/i+OVO/J56j8AAAA/OQEAAAAAAAABZQ4AAFwCAADE/L2UGL3QP7NMPfMUfuo/AAAAPzkBAAAAAAAAAWYOAABcAgAAkMVEEvPG0D+zTD3zFH7qPwAAAD85AQAAAAAAAAFnDgAAXAIAAMbyjs661dA/cWq4BkmE6j8AAAA/WAEAAAAAAAABaA4AAFwCAADIbXfrC+LQP5nTX75riOo/AAAAP1gBAAAAAAAAAWkOAABcAgAAZP+E5sD10D9X8drRn47qPwAAAD9YAQAAAAAAAAFqDgAAXAIAAAKRkuF1CdE/PXj9nPaY6j8AAAA/dwEAAAAAAAABaw4AAFwCAADQ1AF8oR/RP/mVeLAqn+o/AAAAP3cBAAAAAAAAAWwOAABcAgAA1MrStUM40T+1s/PDXqXqPwAAAD93AQAAAAAAAAFtDgAAXAIAAApzBY9cU9E/B4ZCM6St6j8AAAA/hwEAAAAAAAABbg4AAFwCAADctnQpiGnRP5s6Fo+1r+o/AAAAP4cBAAAAAAAAAW8OAABcAgAA3qxFYyqC0T8HhkIzpK3qPwAAAD+mAQAAAAAAAAFwDgAAXAIAAHo+U17fldE/w6O9Rtiz6j8AAAA/pgEAAAAAAAABcQ4AAFwCAADkHf+5HafRPy/v6erGseo/AAAAP6YBAAAAAAAAAXIOAABcAgAAfq8MtdK60T+BwThaDLrqPwAAAD/TAQAAAAAAAAFzDgAAXAIAAEx4kzKtxNE/qSrgES++6j8AAAA/0wEAAAAAAAABdA4AAFwCAAAcQRqwh87RP6kq4BEvvuo/AAAAP9MBAAAAAAAAAXUOAABcAgAA6gmhLWLY0T8937NtQMDqPwAAAD/jAQAAAAAAAAF2DgAAXAIAALjSJ6s84tE/05OHyVHC6j8AAAA/4wEAAAAAAAABdw4AAFwCAAAeN+vpKefRP9OTh8lRwuo/AAAAP/IBAAAAAAAAAXgOAABcAgAAILLTBnvz0T8937NtQMDqPwAAAD/yAQAAAAAAAAF5DgAAXAIAAPB6WoRV/dE/05OHyVHC6j8AAAA/EgIAAAAAAAABeg4AAFwCAACIkX9iuQTSP2dIWyVjxOo/AAAAPxICAAAAAAAAAXsOAABcAgAAiAxofwoR0j9nSFslY8TqPwAAAD8SAgAAAAAAAAF8DgAAXAIAAFjV7vzkGtI/j7EC3YXI6j8AAAA/IQIAAAAAAAABfQ4AAFwCAAAonnV6vyTSP+GDUUzL0Oo/AAAAPyECAAAAAAAAAX4OAABcAgAAWsu/Nocz0j+focxf/9bqPwAAAD9BAgAAAAAAAAF/DgAAXAIAAJD4CfNOQtI/n6HMX//W6j8AAAA/QQIAAAAAAAABgA4AAFwCAAAsihfuA1bSP+9zG89E3+o/AAAAP2ACAAAAAAAAAYEOAABcAgAAMIDoJ6Zu0j+DKO8qVuHqPwAAAD9gAgAAAAAAAAGCDgAAXAIAAGgoGwG/idI/q5GW4njl6j8AAAA/YAIAAAAAAAABgw4AAFwCAADQgq95TqfSPz9Gaj6K5+o/AAAAP38CAAAAAAAAAYQOAABcAgAAPN1D8t3E0j9nrxH2rOvqPwAAAD9/AgAAAAAAAAGFDgAAXAIAAAwhs4wJ29I/Z68R9qzr6j8AAAA/fwIAAAAAAAABhg4AAFwCAABCTv1I0enSP9P6PZqb6eo/AAAAP48CAAAAAAAAAYcOAABcAgAAeHtHBZn40j9nrxH2rOvqPwAAAD+PAgAAAAAAAAGIDgAAXAIAAEREzoJzAtM/Z68R9qzr6j8AAAA/rgIAAAAAAAABiQ4AAFwCAAASDVUATgzTP2evEfas6+o/AAAAP64CAAAAAAAAAYoOAABcAgAASDqfvBUb0z+TGLmtz+/qPwAAAD+uAgAAAAAAAAGLDgAAXAIAAEq1h9lmJ9M/kxi5rc/v6j8AAAA/zQIAAAAAAAABjA4AAFwCAAAWfg5XQTHTP72BYGXy8+o/AAAAP80CAAAAAAAAAY0OAABcAgAAGPn2c5I90z+9gWBl8vPqPwAAAD/NAgAAAAAAAAGODgAAXAIAAObBffFsR9M/J82MCeHx6j8AAAA/7AIAAAAAAAABjw4AAFwCAADoPGYOvlPTP/9j5VG+7eo/AAAAP+wCAAAAAAAAAZAOAABcAgAAuAXti5hd0z//Y+VRvu3qPwAAAD/sAgAAAAAAAAGRDgAAXAIAAITOcwlzZ9M/vYFgZfLz6j8AAAA//AIAAAAAAAABkg4AAFwCAACISVwmxHPTP1E2NMED9uo/AAAAP/wCAAAAAAAAAZMOAABcAgAAVBLjo5590z/l6gcdFfjqPwAAAD8bAwAAAAAAAAGUDgAAXAIAAIo/LWBmjNM/5eoHHRX46j8AAAA/GwMAAAAAAAABlQ4AAFwCAABaCLTdQJbTP6EIgzBJ/uo/AAAAPxsDAAAAAAAAAZYOAABcAgAAWoOc+pGi0z/l6gcdFfjqPwAAAD87AwAAAAAAAAGXDgAAXAIAACZMI3hsrNM/oQiDMEn+6j8AAAA/OwMAAAAAAAABmA4AAFwCAAD2FKr1RrbTPze9VoxaAOs/AAAAPzsDAAAAAAAAAZkOAABcAgAA9o+SEpjC0z/LcSroawLrPwAAAD9aAwAAAAAAAAGaDgAAXAIAAJQhoA1N1tM/y3Eq6GsC6z8AAAA/WgMAAAAAAAABmw4AAFwCAAAus60IAurTP6EIgzBJ/uo/AAAAP1oDAAAAAAAAAZwOAABcAgAAzr+jIAgK1D9fJv5DfQTrPwAAAD95AwAAAAAAAAGdDgAAXAIAAGzMmTgOKtQ/Xyb+Q30E6z8AAAA/eQMAAAAAAAABng4AAFwCAAAI2Y9QFErUP4ePpfufCOs/AAAAP3kDAAAAAAAAAZ8OAABcAgAAQIHCKS1l1D/LcSroawLrPwAAAD+JAwAAAAAAAAGgDgAAXAIAAHYp9QJGgNQ/Xyb+Q30E6z8AAAA/iQMAAAAAAAABoQ4AAFwCAAB6H8Y86JjUP18m/kN9BOs/AAAAP6gDAAAAAAAAAaIOAABcAgAA4v5xmCaq1D9fJv5DfQTrPwAAAD+oAwAAAAAAAAGjDgAAXAIAABgsvFTuuNQ/y3Eq6GsC6z8AAAA/qAMAAAAAAAABpA4AAFwCAAAap6RxP8XUP18m/kN9BOs/AAAAP8cDAAAAAAAAAaUOAABcAgAAgoZQzX3W1D/z2tGfjgbrPwAAAD/HAwAAAAAAAAGmDgAAXAIAAIQBOerO4tQ/y3Eq6GsC6z8AAAA/xwMAAAAAAAABpw4AAFwCAAC6LoOmlvHUP6EIgzBJ/uo/AAAAP+UDAAAAAAAAAagOAABcAgAAuqlrw+f91D+hCIMwSf7qPwAAAD/lAwAAAAAAAAGpDgAAXAIAALwkVOA4CtU/DVSv1Df86j8AAAA/5QMAAAAAAAABqg4AAFwCAABYtmHb7R3VP3mf23gm+uo/AAAAP/UDAAAAAAAAAasOAABcAgAAXKwyFZA21T8NVK/UN/zqPwAAAD/1AwAAAAAAAAGsDgAAXAIAAPq4KC2WVtU/5eoHHRX46j8AAAA/FAQAAAAAAAABrQ4AAFwCAACYQAdi7YLVP3mf23gm+uo/AAAAPxQEAAAAAAAAAa4OAABcAgAAOsjllkSv1T/l6gcdFfjqPwAAAD8UBAAAAAAAAAGvDgAAXAIAAAqHPU7B0dU/5eoHHRX46j8AAAA/NAQAAAAAAAABsA4AAFwCAADcRZUFPvTVP+XqBx0V+Oo/AAAAPzQEAAAAAAAAAbEOAABcAgAAFO7H3lYP1j9RNjTBA/bqPwAAAD80BAAAAAAAAAGyDgAAXAIAABbkmBj5J9Y/eZ/beCb66j8AAAA/UwQAAAAAAAABsw4AAFwCAADmJwizJD7WP+XqBx0V+Oo/AAAAP1MEAAAAAAAAAbQOAABcAgAAgLkVrtlR1j9RNjTBA/bqPwAAAD9TBAAAAAAAAAG1DgAAXAIAAOyYwQkYY9Y/UTY0wQP26j8AAAA/YgQAAAAAAAABtg4AAFwCAABUeG1lVnTWP1E2NMED9uo/AAAAP2IEAAAAAAAAAbcOAABcAgAAVPNVgqeA1j+9gWBl8vPqPwAAAD+CBAAAAAAAAAG4DgAAXAIAAIggoD5vj9Y/vYFgZfLz6j8AAAA/ggQAAAAAAAABuQ4AAFwCAAAmsq05JKPWP72BYGXy8+o/AAAAP4IEAAAAAAAAAboOAABcAgAA9vUc1E+51j9RNjTBA/bqPwAAAD+hBAAAAAAAAAG7DgAAXAIAAMY5jG57z9Y/vYFgZfLz6j8AAAA/oQQAAAAAAAABvA4AAFwCAAAwlCDnCu3WP72BYGXy8+o/AAAAP6EEAAAAAAAAAb0OAABcAgAAaLc73XQU1z/l6gcdFfjqPwAAAD/ABAAAAAAAAAG+DgAAXAIAAAg/GhLMQNc/UTY0wQP26j8AAAA/wAQAAAAAAAABvw4AAFwCAAB0FJenrGrXP+XqBx0V+Oo/AAAAP8AEAAAAAAAAAcAOAABcAgAAEiGNv7KK1z+hCIMwSf7qPwAAAD/fBAAAAAAAAAHBDgAAXAIAABYXXvlUo9c/oQiDMEn+6j8AAAA/3wQAAAAAAAABwg4AAFwCAACyqGv0CbfXP6EIgzBJ/uo/AAAAP98EAAAAAAAAAcMOAABcAgAATDp5777K1z+hCIMwSf7qPwAAAD/vBAAAAAAAAAHEDgAAXAIAALgZJUv929c/DVSv1Df86j8AAAA/7wQAAAAAAAABxQ4AAFwCAAAe+dCmO+3XP+XqBx0V+Oo/AAAAPw4FAAAAAAAAAcYOAABcAgAAith8Anr+1z95n9t4JvrqPwAAAD8OBQAAAAAAAAHHDgAAXAIAACRqiv0uEtg/5eoHHRX46j8AAAA/DgUAAAAAAAAByA4AAFwCAAAmYFs30SrYP3mf23gm+uo/AAAAPy4FAAAAAAAAAckOAABcAgAAxGxRT9dK2D8NVK/UN/zqPwAAAD8uBQAAAAAAAAHKDgAAXAIAAJqmkSOledg/oQiDMEn+6j8AAAA/LgUAAAAAAAAByw4AAFwCAADSRJU2YK3YPw1Ur9Q3/Oo/AAAAP00FAAAAAAAAAcwOAABcAgAA2DA3qqTe2D95n9t4JvrqPwAAAD9NBQAAAAAAAAHNDgAAXAIAAN6h8ACYA9k/eZ/beCb66j8AAAA/TQUAAAAAAAABzg4AAFwCAAB8ruYYniPZP3mf23gm+uo/AAAAP1wFAAAAAAAAAc8OAABcAgAAfqS3UkA82T95n9t4JvrqPwAAAD9cBQAAAAAAAAHQDgAAXAIAAE7oJu1rUtk/oQiDMEn+6j8AAAA/fAUAAAAAAAAB0Q4AAFwCAAAgLJaHl2jZP3mf23gm+uo/AAAAP3wFAAAAAAAAAdIOAABcAgAAiIYqACeG2T+9gWBl8vPqPwAAAD+LBQAAAAAAAAHTDgAAXAIAAIx8+znJntk/J82MCeHx6j8AAAA/iwUAAAAAAAAB1A4AAFwCAAAqifFRz77ZP72BYGXy8+o/AAAAP5sFAAAAAAAAAdUOAABcAgAAYqwMSDnm2T//Y+VRvu3qPwAAAD+bBQAAAAAAAAHWDgAAXAIAAGoTl9jOI9o//2PlUb7t6j8AAAA/ugUAAAAAAAAB1w4AAFwCAABy/zhME1XaP9P6PZqb6eo/AAAAP7oFAAAAAAAAAdgOAABcAgAA3NS14fN+2j+rkZbieOXqPwAAAD+6BQAAAAAAAAHZDgAAXAIAAHrhq/n5nto/73Mbz0Tf6j8AAAA/2QUAAAAAAAAB2g4AAFwCAABMJRuUJbXaP8cKdBci2+o/AAAAP9kFAAAAAAAAAdsOAABcAgAAThvszcfN2j8zVqC7ENnqPwAAAD/ZBQAAAAAAAAHcDgAAXAIAALb6lykG39o/n6HMX//W6j8AAAA/+QUAAAAAAAAB3Q4AAFwCAAAe2kOFRPDaPzNWoLsQ2eo/AAAAP/kFAAAAAAAAAd4OAABcAgAA7qLKAh/62j8zVqC7ENnqPwAAAD/5BQAAAAAAAAHfDgAAXAIAAFQHjkEM/9o/xwp0FyLb6j8AAAA/+QUAAAAAAAAB4A4AAFwCAABUB45BDP/aP+9zG89E3+o/AAAAPwgGAAAAAAAAAeEOAABcAgAAVAeOQQz/2j91OCWo3NLqPwAAAD8IBgAAAAAAAAHiDgAAXAIAAFCW1OoY2to/L+/p6sax6j8AAAA/KAYAAAAAAAAB4w4AAFwCAAB+13wznLfaP3FquAZJhOo/AAAAPygGAAAAAAAAAeQOAABcAgAAftd8M5y32j9xargGSYTqPwAAAD9HBgAAAAAAAAHlDgAAXAIAAH7XfDOct9o/cWq4BkmE6j8AAAA/RwYAAAAAAAAB5g4AAFwCAAB+13wznLfaP3FquAZJhOo/AAAAP0cGAAAAAAAAAecOAABcAgAA9mWwjg5H3j+zWEQwksPoPwAAAD8AAAAAAAAAAAHoDgAAXAIAAPZlsI4OR94/s1hEMJLD6D8AAAA/HwAAAAAAAAAB6Q4AAFwCAAD2ZbCODkfeP7NYRDCSw+g/AAAAPx8AAAAAAAAAAeoOAABcAgAA9mWwjg5H3j+zWEQwksPoPwAAAD8fAAAAAAAAAAHrDgAAXAIAAPZlsI4OR94/s1hEMJLD6D8AAAA/PgAAAAAAAAAB7A4AAFwCAAD2ZbCODkfeP7NYRDCSw+g/AAAAPz4AAAAAAAAAAe0OAABcAgAA9mWwjg5H3j+zWEQwksPoPwAAAD9OAAAAAAAAAAHuDgAAXAIAAPZlsI4OR94/s1hEMJLD6D8AAAA/TgAAAAAAAAAB7w4AAFwCAAD2ZbCODkfeP7NYRDCSw+g/AAAAP04AAAAAAAAAAfAOAABcAgAA9mWwjg5H3j+zWEQwksPoPwAAAD9OAAAAAAAAAAHxDgAAXAIAAFje0Vm3Gt4/ff/S9fWw6D8AAAA/ewAAAAAAAAAB8g4AAFwCAAAisYed7wveP+dK/5nkrug/AAAAP3sAAAAAAAAAAfMOAABcAgAAhh96ojr43T+/4VfiwaroPwAAAD97AAAAAAAAAAH0DgAAXAIAABxAzkb85t0/Ky2EhrCo6D8AAAA/igAAAAAAAAAB9Q4AAFwCAAC0YCLrvdXdPwPE3M6NpOg/AAAAP4oAAAAAAAAAAfYOAABcAgAAGs8U8AjC3T9vDwlzfKLoPwAAAD+pAAAAAAAAAAH3DgAAXAIAAEiLpVXdq90/bw8Jc3yi6D8AAAA/qQAAAAAAAAAB+A4AAFwCAAB6Rza7sZXdPwPE3M6NpOg/AAAAP7kAAAAAAAAAAfkOAABcAgAAEmiKX3OE3T+XeLAqn6boPwAAAD+5AAAAAAAAAAH6DgAAXAIAAAxyuSXRa90/21o1F2ug6D8AAAA/yQAAAAAAAAAB+w4AAFwCAADWyYZMuFDdP28PCXN8oug/AAAAP9gAAAAAAAAAAfwOAABcAgAAavQJt9cm3T9FpmG7WZ7oPwAAAD/YAAAAAAAAAAH9DgAAXAIAAMrxQmUv7tw/HT26Azea6D8AAAA/+AAAAAAAAAAB/g4AAFwCAABaJvWVrKvcP0WmYbtZnug/AAAAP/gAAAAAAAAAAf8OAABcAgAAUjpTImh63D/bWjUXa6DoPwAAAD/4AAAAAAAAAAEADwAAXAIAABwXOCz+Utw/l3iwKp+m6D8AAAA/+AAAAAAAAAABAQ8AAFwCAACyvKOzbjXcP1OWKz7TrOg/AAAAPxcBAAAAAAAAAQIPAABcAgAARmIPO98X3D/N0SFlO7noPwAAAD8XAQAAAAAAAAEDDwAAXAIAAERsPgE9/9s/s1hEMJLD6D8AAAA/JgEAAAAAAAABBA8AAFwCAACm2jAGiOvbP93B6+e0x+g/AAAAPyYBAAAAAAAAAQUPAABcAgAA2JbBa1zV2z/dwevntMfoPwAAAD82AQAAAAAAAAEGDwAAXAIAAAZTUtEwv9s/Rw0YjKPF6D8AAAA/NgEAAAAAAAABBw8AAFwCAADQqh/4F6TbP8NIDrML0ug/AAAAP1UBAAAAAAAAAQgPAABcAgAAZNWiYjd62z9/ZonGP9joPwAAAD9VAQAAAAAAAAEJDwAAXAIAAPj/Jc1WUNs/+aF/7afk6D8AAAA/VQEAAAAAAAABCg8AAFwCAABaeEeY/yPbPy/78CdE9+g/AAAAP3UBAAAAAAAAAQsPAABcAgAAvGtRgPkD2z8967qqvQXpPwAAAD91AQAAAAAAAAEMDwAAXAIAALh1gEZX69o/Cfn/QGsa6T8AAAA/dQEAAAAAAAABDQ8AAFwCAABQltTqGNraP62dnR/2Kuk/AAAAP5QBAAAAAAAAAQ4PAABcAgAA5rYoj9rI2j9RQjv+gDvpPwAAAD+UAQAAAAAAAAEPDwAAXAIAABruoREAv9o/h5usOB1O6T8AAAA/lAEAAAAAAAABEA8AAFwCAACwid7SErraP3kSmYbtZuk/AAAAP7MBAAAAAAAAAREPAABcAgAATCUblCW12j9viYXUvX/pPwAAAD+zAQAAAAAAAAESDwAAXAIAAOTAV1U4sNo/K6cA6PGF6T8AAAA/swEAAAAAAAABEw8AAFwCAABKqjJ31KjaPzmXymprlOk/AAAAP8MBAAAAAAAAARQPAABcAgAAFPjQ112m2j9v8DulB6fpPwAAAD/DAQAAAAAAAAEVDwAAXAIAAORFbzjno9o/0bJUl8a96T8AAAA/4gEAAAAAAAABFg8AAFwCAABIL0pag5zaP4FHvPjK3Ok/AAAAP+IBAAAAAAAAARcPAABcAgAASC9KWoOc2j9NVQGPePHpPwAAAD/iAQAAAAAAAAEYDwAAXAIAAN7KhhuWl9o/43CLu9Ma6j8AAAA/AQIAAAAAAAABGQ8AAFwCAABIL0pag5zaP6H1vJ9RSOo/AAAAPwECAAAAAAAAARoPAABcAgAASC9KWoOc2j9JARFPJoDqPwAAAD8BAgAAAAAAAAEbDwAAXAIAAHrhq/n5nto/mzoWj7Wv6j8AAAA/IAIAAAAAAAABHA8AAFwCAAB64av5+Z7aPwnt+APu1Oo/AAAAPyACAAAAAAAAAR0PAABcAgAASC9KWoOc2j+TGLmtz+/qPwAAAD8gAgAAAAAAAAEeDwAAXAIAAEgvSlqDnNo/h4+l+58I6z8AAAA/MAIAAAAAAAABHw8AAFwCAAB64av5+Z7aP+VRvu1eH+s/AAAAPzACAAAAAAAAASAPAABcAgAAeuGr+fme2j+xXwOEDDTrPwAAAD9PAgAAAAAAAAEhDwAAXAIAABT40Nddpto/wU/NBoZC6z8AAAA/TwIAAAAAAAABIg8AAFwCAACwDva1wa3aP/WoPkEiVes/AAAAP08CAAAAAAAAASMPAABcAgAAFnO59K6y2j/BtoPXz2nrPwAAAD9vAgAAAAAAAAEkDwAAXAIAALCJ3tISuto/jcTIbX1+6z8AAAA/bwIAAAAAAAABJQ8AAFwCAABMoAOxdsHaP2nC14akoes/AAAAP28CAAAAAAAAASYPAABcAgAAtATH72PG2j8nRwlrIs/rPwAAAD+OAgAAAAAAAAEnDwAAXAIAAILNTW0+0No/AUUYhEny6z8AAAA/jgIAAAAAAAABKA8AAFwCAABQltTqGNraP4dw2C0rDew/AAAAP44CAAAAAAAAASkPAABcAgAAUhG9B2rm2j9Vfh3E2CHsPwAAAD+dAgAAAAAAAAEqDwAAXAIAAB7aQ4VE8No/SfUJEqk67D8AAAA/nQIAAAAAAAABKw8AAFwCAABUB45BDP/aP+uZp/AzS+w/AAAAP70CAAAAAAAAASwPAABcAgAAijTY/dMN2z+ptyIEaFHsPwAAAD+9AgAAAAAAAAEtDwAAXAIAAFp4R5j/I9s/Z9WdF5xX7D8AAAA/zAIAAAAAAAABLg8AAFwCAAAqvLYyKzrbP48+Rc++W+w/AAAAP8wCAAAAAAAAAS8PAABcAgAALLKHbM1S2z/fEJQ+BGTsPwAAAD/cAgAAAAAAAAEwDwAAXAIAAMq+fYTTcts/my4PUjhq7D8AAAA/3AIAAAAAAAABMQ8AAFwCAABoy3Oc2ZLbP1lMimVscOw/AAAAP/sCAAAAAAAAATIPAABcAgAAou6OkkO62z9ZTIplbHDsPwAAAD/7AgAAAAAAAAEzDwAAXAIAAAxJIwvT19s/qx7Z1LF47D8AAAA/+wIAAAAAAAABNA8AAFwCAAB0o7eDYvXbP7kOo1crh+w/AAAAPxoDAAAAAAAAATUPAABcAgAAEjXFfhcJ3D8L4fHGcI/sPwAAAD8aAwAAAAAAAAE2DwAAXAIAAK7G0nnMHNw/GdG7Seqd7D8AAAA/GgMAAAAAAAABNw8AAFwCAADk8xw2lCvcP7l1WSh1ruw/AAAAPyoDAAAAAAAAATgPAABcAgAAfoUqMUk/3D+f/Hvzy7jsPwAAAD8qAwAAAAAAAAE5DwAAXAIAALKydO0QTtw/RaEZ0lbJ7D8AAAA/SQMAAAAAAAABOg8AAFwCAADo376p2FzcP73cD/m+1ew/AAAAP0kDAAAAAAAAATsPAABcAgAAhHHMpI1w3D/NzNl7OOTsPwAAAD9JAwAAAAAAAAE8DwAAXAIAACID2p9ChNw/iepUj2zq7D8AAAA/aQMAAAAAAAABPQ8AAFwCAADwRkk6bprcP5faHhLm+Ow/AAAAP2kDAAAAAAAAAT4PAABcAgAAwgWh8eq83D+X2h4S5vjsPwAAAD9pAwAAAAAAAAE/DwAAXAIAADBWBqQc89w/VfiZJRr/7D8AAAA/iAMAAAAAAAABQA8AAFwCAACcpmtWTindP1X4mSUa/+w/AAAAP4gDAAAAAAAAAUEPAABcAgAAQC5Ki6VV3T87f7zwcAntPwAAAD+IAwAAAAAAAAFCDwAAXAIAANw6QKOrdd0/Y+hjqJMN7T8AAAA/pwMAAAAAAAABQw8AAFwCAAB6Rza7sZXdPzt/vPBwCe0/AAAAP6cDAAAAAAAAAUQPAABcAgAA5KHKM0Gz3T9V+JklGv/sPwAAAD+nAwAAAAAAAAFFDwAAXAIAAOaXm23jy90/b3F3WsP07D8AAAA/twMAAAAAAAABRg8AAFwCAAC42woID+LdP7NT/EaP7uw/AAAAP7cDAAAAAAAAAUcPAABcAgAAUm0YA8T13T97+ooM89vsPwAAAD/WAwAAAAAAAAFIDwAAXAIAACKxh53vC94/HThyGjTF7D8AAAA/1gMAAAAAAAABSQ8AAFwCAACOCxwWfyneP8tlI6vuvOw/AAAAP9YDAAAAAAAAAUoPAABcAgAAxi43DOlQ3j/9V94UQajsPwAAAD/1AwAAAAAAAAFLDwAAXAIAAJpod+C2f94/M0qZfpOT7D8AAAA/9QMAAAAAAAABTA8AAFwCAACe2TA3qqTePyVaz/sZhew/AAAAP/UDAAAAAAAAAU0PAABcAgAAOuYmT7DE3j+BtTEdj3TsPwAAAD8FBAAAAAAAAAFODwAAXAIAAHSOWSjJ394/3xCUPgRk7D8AAAA/BQQAAAAAAAABTw8AAFwCAAAMIGcjfvPeP2fVnRecV+w/AAAAPyQEAAAAAAAAAVAPAABcAgAAQk2x30UC3z9X5dOUIknsPwAAAD8kBAAAAAAAAAFRDwAAXAIAAEbImfyWDt8/SfUJEqk67D8AAAA/NAQAAAAAAAABUg8AAFwCAADe3r7a+hXfPxGcmNcMKOw/AAAAPzQEAAAAAAAAAVMPAABcAgAAFJEgenEY3z/ZQiedcBXsPwAAAD9DBAAAAAAAAAFUDwAAXAIAAHz147heHd8/5cs6T6D86z8AAAA/QwQAAAAAAAABVQ8AAFwCAACup0VY1R/fP6GC/5GK2+s/AAAAP2MEAAAAAAAAAVYPAABcAgAArqdFWNUf3z8l4FKa2KfrPwAAAD9jBAAAAAAAAAFXDwAAXAIAAOBZp/dLIt8/E4nSRhVy6z8AAAA/YwQAAAAAAAABWA8AAFwCAADgWaf3SyLfPyub+ap0QOs/AAAAP3UEAAAAAAAAAVkPAABcAgAAfPXjuF4d3z9RneqRTR3rPwAAAD91BAAAAAAAAAFaDwAAXAIAABSRIHpxGN8/N71WjFoA6z8AAAA/dQQAAAAAAAABWw8AAFwCAAB4evubDRHfP9P6PZqb6eo/AAAAP5QEAAAAAAAAAVwPAABcAgAAFBY4XSAM3z8zVqC7ENnqPwAAAD+UBAAAAAAAAAFdDwAAXAIAAKqxdB4zB98/j7EC3YXI6j8AAAA/lAQAAAAAAAABXg8AAFwCAAB4/xJ/vATfP1lYkaLpteo/AAAAP6QEAAAAAAAAAV8PAABcAgAAEJtPQM//3j/dHJt7ganqPwAAAD+kBAAAAAAAAAFgDwAAXAIAAHaEKmJr+N4/wzwHdo6M6j8AAAA/wwQAAAAAAAABYQ8AAFwCAADabQWEB/HeP5dsqe0hYeo/AAAAP8MEAAAAAAAAAWIPAABcAgAADKV+Bi3n3j8nusZ46TvqPwAAAD/DBAAAAAAAAAFjDwAAXAIAAD7c94hS3d4/kZ48TI4S6j8AAAA/4gQAAAAAAAABZA8AAFwCAAA+YQ9sAdHeP5E3hntE6+k/AAAAP+IEAAAAAAAAAWUPAABcAgAAcJiI7ibH3j9zV/J1Uc7pPwAAAD/iBAAAAAAAAAFmDwAAXAIAAG4doNHVut4/f+AFKIG16T8AAAA/8gQAAAAAAAABZw8AAFwCAAAEPvR1l6neP2/wO6UHp+k/AAAAP/IEAAAAAAAAAWgPAABcAgAAzpXBnH6O3j/NS57GfJbpPwAAAD8RBQAAAAAAAAFpDwAAXAIAAPzWaeUBbN4/UxConxSK6T8AAAA/EQUAAAAAAAABag8AAFwCAADEs07vl0TeP9nUsXisfek/AAAAPxEFAAAAAAAAAWsPAABcAgAAjJAz+S0d3j9fmbtRRHHpPwAAAD8wBQAAAAAAAAFsDwAAXAIAAO6DPeEn/d0/Uanxzspi6T8AAAA/MAUAAAAAAAABbQ8AAFwCAACEKalomN/dPzXJXcnXRek/AAAAPzAFAAAAAAAAAW4PAABcAgAATIF2j3/E3T8xYqf4jR7pPwAAAD9QBQAAAAAAAAFvDwAAXAIAALB0gHd5pN0/jVZTSbnm6D8AAAA/UAUAAAAAAAABcA8AAFwCAAAO7aFCInjdPwPE3M6NpOg/AAAAP1AFAAAAAAAAAXEPAABcAgAAOL2QNLIw3T9PyL6cP17oPwAAAD9vBQAAAAAAAAFyDwAAXAIAADi9kDSyMN0/T8i+nD9e6D8AAAA/bwUAAAAAAAABcw8AAFwCAAA4vZA0sjDdP0/Ivpw/Xug/AAAAP28FAAAAAAAAAXQPAABcAgAAOL2QNLIw3T9PyL6cP17oPwAAAD+OBQAAAAAAAAF1DwAAXAIAAIiGKgAnhtk/usLLf2ck3j8AAAA/AAAAAAAAAAABdg8AAFwCAACIhioAJ4bZP7rCy39nJN4/AAAAPw8AAAAAAAAAAXcPAABcAgAAiIYqACeG2T+6wst/ZyTePwAAAD8PAAAAAAAAAAF4DwAAXAIAAGC2Ow6Xzdk/ip59t6iH3j8AAAA/LgAAAAAAAAABeQ8AAFwCAAAwdZPFE/DZP45s6lg81t4/AAAAPy4AAAAAAAAAAXoPAABcAgAAAjTrfJAS2j+0Guv/wkHfPwAAAD8uAAAAAAAAAAF7DwAAXAIAANTyQjQNNdo/WI31f+Gg3z8AAAA/TgAAAAAAAAABfA8AAFwCAAA8TdesnFLaP/7//////98/AAAAP04AAAAAAAAAAX0PAABcAgAADgwvZBl12j86wCcL5jngPwAAAD9OAAAAAAAAAAF+DwAAXAIAAN7KhhuWl9o/xFKehRF84D8AAAA/bQAAAAAAAAABfw8AAFwCAABMJRuUJbXaPyh8bUgauuA/AAAAP20AAAAAAAAAAYAPAABcAgAAThvszcfN2j8PakbkuuvgPwAAAD99AAAAAAAAAAGBDwAAXAIAALb6lykG39o/v/6tRb8K4T8AAAA/fQAAAAAAAAABgg8AAFwCAADuosoCH/raP1SzgaHQDOE/AAAAP4wAAAAAAAAAAYMPAABcAgAA7qLKAh/62j9Us4Gh0AzhPwAAAD+MAAAAAAAAAAGEDwAAXAIAAO6iygIf+to/VLOBodAM4T8AAAA/nAAAAAAAAAABhQ8AAFwCAADuosoCH/raP1SzgaHQDOE/AAAAP5wAAAAAAAAAAYYPAABcAgAAcv84TBNV2j8LFlakaHrhPwAAAD8AAAAAAAAAAAGHDwAAXAIAAHL/OEwTVdo/CxZWpGh64T8AAAA/EAAAAAAAAAABiA8AAFwCAABy/zhME1XaPwsWVqRoeuE/AAAAPxAAAAAAAAAAAYkPAABcAgAABCq8tjIr2j+fyikAenzhPwAAAD8vAAAAAAAAAAGKDwAAXAIAAJxKEFv0Gdo/M3/9W4t+4T8AAAA/LwAAAAAAAAABiw8AAFwCAACczyc+ow3aP4VRTMvQhuE/AAAAPy8AAAAAAAAAAYwPAABcAgAAZqLdgdv+2T9Bb8feBI3hPwAAAD9cAAAAAAAAAAGNDwAAXAIAADB1k8UT8Nk//oxC8jiT4T8AAAA/XAAAAAAAAAABjg8AAFwCAAAw+qqowuPZPwx9DHWyoeE/AAAAP1wAAAAAAAAAAY8PAABcAgAAkmidrQ3Q2T/XilELYLbhPwAAAD9sAAAAAAAAAAGQDwAAXAIAAPTWj7JYvNk/ywE+WTDP4T8AAAA/bAAAAAAAAAABkQ8AAFwCAADy4L54tqPZP3+Wpbo07uE/AAAAP3sAAAAAAAAAAZIPAABcAgAAIp1P3oqN2T/E3+B3Sg/iPwAAAD+bAAAAAAAAAAGTDwAAXAIAAO5vBSLDftk/SwuhISwq4j8AAAA/mwAAAAAAAAABlA8AAFwCAAAgp36k6HTZP7i9g5ZkT+I/AAAAP5sAAAAAAAAAAZUPAABcAgAA7PQcBXJy2T/VnRecV2ziPwAAAD+bAAAAAAAAAAGWDwAAXAIAALpCu2X7b9k/N2AwjhaD4j8AAAA/ugAAAAAAAAABlw8AAFwCAADs9BwFcnLZP5ciSYDVmeI/AAAAP7oAAAAAAAAAAZgPAABcAgAAIKd+pOh02T9Gt7Dh2bjiPwAAAD/JAAAAAAAAAAGZDwAAXAIAAFJZ4ENfd9k/EcX1d4fN4j8AAAA/yQAAAAAAAAABmg8AAFwCAAC6vaOCTHzZP7Vpk1YS3uI/AAAAP9kAAAAAAAAAAZsPAABcAgAAVtTIYLCD2T8upYl9euriPwAAAD/ZAAAAAAAAAAGcDwAAXAIAALw4jJ+diNk/+rLOEyj/4j8AAAA/+AAAAAAAAAABnQ8AAFwCAACKARMdeJLZP+0pu2H4F+M/AAAAP/gAAAAAAAAAAZ4PAABcAgAA8mXWW2WX2T93VXsL2jLjPwAAAD8IAQAAAAAAAAGfDwAAXAIAAPLgvni2o9k/Q2PAoYdH4z8AAAA/CAEAAAAAAAABoA8AAFwCAADCqUX2kK3ZP3i8MdwjWuM/AAAAPxgBAAAAAAAAAaEPAABcAgAAXjtT8UXB2T8B6PGFBXXjPwAAAD8YAQAAAAAAAAGiDwAAXAIAAJTjhcpe3Nk/LLhPDnKg4z8AAAA/NwEAAAAAAAABow8AAFwCAADKi7ijd/fZP8TT2TrNyeM/AAAAPzcBAAAAAAAAAaQPAABcAgAANOZMHAcV2j+P4R7Ret7jPwAAAD83AQAAAAAAAAGlDwAAXAIAAGyOf/UfMNo/37NtQMDm4z8AAAA/RgEAAAAAAAABpg8AAFwCAACkNrLOOEvaP0v/meSu5OM/AAAAP0YBAAAAAAAAAacPAABcAgAApiyDCNtj2j/7LEt1adzjPwAAAD9mAQAAAAAAAAGoDwAAXAIAAHZw8qIGeto/7DyB8u/N4z8AAAA/ZgEAAAAAAAABqQ8AAFwCAABEtGE9MpDaPzqoGZHrruM/AAAAP2YBAAAAAAAAAaoPAABcAgAAeuGr+fme2j8dyIWL+JHjPwAAAD+FAQAAAAAAAAGrDwAAXAIAAORFbzjno9o/lZzF4RZ34z8AAAA/hQEAAAAAAAABrA8AAFwCAAB8XJQWS6vaP6Il2ZNGXuM/AAAAP4UBAAAAAAAAAa0PAABcAgAA5MBXVTiw2j9d3J3WMD3jPwAAAD+kAQAAAAAAAAGuDwAAXAIAAOTAV1U4sNo/JoMsnJQq4z8AAAA/pAEAAAAAAAABrw8AAFwCAAB8XJQWS6vaP1l15wXnFeM/AAAAP6QBAAAAAAAAAbAPAABcAgAASqoyd9So2j/6ss4TKP/iPwAAAD/DAQAAAAAAAAGxDwAAXAIAAHrhq/n5nto/6sIEka7w4j8AAAA/wwEAAAAAAAABsg8AAFwCAADeyoYblpfaP5rwtSFp6OI/AAAAP8MBAAAAAAAAAbMPAABcAgAA3k+e/kSL2j+LAOye79niPwAAAD/TAQAAAAAAAAG0DwAAXAIAANxZzcSicto/pXnJ05jP4j8AAAA/0wEAAAAAAAABtQ8AAFwCAABAyL/J7V7aP/dLGEPe1+I/AAAAP/IBAAAAAAAAAbYPAABcAgAA1G0rUV5B2j8htb/6ANziPwAAAD/yAQAAAAAAAAG3DwAAXAIAAGoTl9jOI9o/IbW/+gDc4j8AAAA/8gEAAAAAAAABuA8AAFwCAAACuQJgPwbaP3GHDmpG5OI/AAAAPxICAAAAAAAAAbkPAABcAgAAYqwMSDnm2T+Ad9jsv/LiPwAAAD8SAgAAAAAAAAG6DwAAXAIAACoE2m4gy9k/m1ds8rIP4z8AAAA/EgIAAAAAAAABuw8AAFwCAAD0W6eVB7DZP13cndYwPeM/AAAAPzECAAAAAAAAAbwPAABcAgAAwC5d2T+h2T9EynZy0W7jPwAAAD8xAgAAAAAAAAG9DwAAXAIAAFpFgrejqNk/9V7e09WN4z8AAAA/MQIAAAAAAAABvg8AAFwCAADCJC4T4rnZP9rlAJ8smOM/AAAAP0ACAAAAAAAAAb8PAABcAgAAwiQuE+K52T/a5QCfLJjjPwAAAD9AAgAAAAAAAAHADwAAXAIAAMIkLhPiudk/2uUAnyyY4z8AAAA/QAIAAAAAAAABwQ8AAFwCAADCJC4T4rnZP9rlAJ8smOM/AAAAP18CAAAAAAAAAcIPAABcAgAAYsuZaTDj1j/yAy9ACazhPwAAAD8AAAAAAAAAAAHDDwAAXAIAAGLLmWkw49Y/8gMvQAms4T8AAAA/EAAAAAAAAAABxA8AAFwCAABiy5lpMOPWP/IDL0AJrOE/AAAAPxAAAAAAAAAAAcUPAABcAgAAYsuZaTDj1j/yAy9ACazhPwAAAD8vAAAAAAAAAAHGDwAAXAIAAGLLmWkw49Y/8gMvQAms4T8AAAA/LwAAAAAAAAABxw8AAFwCAADKqkXFbvTWP1Ut/gIS6uE/AAAAPy8AAAAAAAAAAcgPAABcAgAAANiPgTYD1z+07xb10ADiPwAAAD8/AAAAAAAAAAHJDwAAXAIAADaAwlpPHtc/I6L5aQkm4j8AAAA/PwAAAAAAAAAByg8AAFwCAACg2lbT3jvXP+ImK06HU+I/AAAAP0MAAAAAAAAAAcsPAABcAgAAPudM6+Rb1z/jjeEe0XriPwAAAD9TAAAAAAAAAAHMDwAAXAIAAOBuKyA8iNc/EF4/pz2m4j8AAAA/UwAAAAAAAAABzQ8AAFwCAABKRKi1HLLXP+lbTsBkyeI/AAAAP3IAAAAAAAAAAc4PAABcAgAAtJ48LqzP1z8ULKxI0fTiPwAAAD9yAAAAAAAAAAHPDwAAXAIAAFKrMkay79c/WXXnBecV4z8AAAA/cgAAAAAAAAAB0A8AAFwCAABUoQOAVAjYP8knynofO+M/AAAAP5EAAAAAAAAAAdEPAABcAgAAjM5NPBwX2D9QU4okAVbjPwAAAD+RAAAAAAAAAAHSDwAAXAIAACblchqAHtg/yo6AS2li4z8AAAA/kQAAAAAAAAAB0w8AAFwCAACMSTZZbSPYP0TKdnLRbuM/AAAAP6EAAAAAAAAAAdQPAABcAgAAJuVyGoAe2D9tMx4q9HLjPwAAAD+hAAAAAAAAAAHVDwAAXAIAAFYc7JylFNg/bTMeKvRy4z8AAAA/oQAAAAAAAAAB1g8AAFwCAABUoQOAVAjYP1BTiiQBVuM/AAAAP8AAAAAAAAAAAdcPAABcAgAA7sFXJBb31z+6NwD4pSzjPwAAAD/AAAAAAAAAAAHYDwAAXAIAAIJnw6uG2dc/jmeibzkB4z8AAAA/4AAAAAAAAAAB2Q8AAFwCAADmWs2TgLnXPxHF9XeHzeI/AAAAP+AAAAAAAAAAAdoPAABcAgAAegA5G/Gb1z84x+ZeYKriPwAAAD/gAAAAAAAAAAHbDwAAXAIAAKpB4WN0edc/DPeI1vN+4j8AAAA/7wAAAAAAAAAB3A8AAFwCAAAMNetLblnXP+ImK06HU+I/AAAAP+8AAAAAAAAAAd0PAABcAgAAoNpW09471z9zdEjZTi7iPwAAAD8OAQAAAAAAAAHeDwAAXAIAAGi3O910FNc/WJS001sR4j8AAAA/DgEAAAAAAAAB3w8AAFwCAAD+XKdk5fbWPzu0IM5o9OE/AAAAPx4BAAAAAAAAAeAPAABcAgAALhk4yrng1j+WD4Pv3ePhPwAAAD8eAQAAAAAAAAHhDwAAXAIAAJKHKs8EzdY/Rj00gJjb4T8AAAA/LgEAAAAAAAAB4g8AAFwCAAAsI2eQF8jWP7CIYCSH2eE/AAAAPy4BAAAAAAAAAeMPAABcAgAALCNnkBfI1j8qxFZL7+XhPwAAAD8uAQAAAAAAAAHkDwAAXAIAADCUIOcK7dY/LisNHDkN4j8AAAA/TQEAAAAAAAAB5Q8AAFwCAAA0Bdo9/hHXP+6vPgC3OuI/AAAAP00BAAAAAAAAAeYPAABcAgAAOnaTlPE21z+tNHDkNGjiPwAAAD9sAQAAAAAAAAHnDwAAXAIAANj9cclIY9c/RVD6EJCR4j8AAAA/bAEAAAAAAAAB6A8AAFwCAAB6hVD+n4/XP0a3sOHZuOI/AAAAP2wBAAAAAAAAAekPAABcAgAATL+Q0m2+1z+1aZNWEt7iPwAAAD+LAQAAAAAAAAHqDwAAXAIAAFIwSilh49c/Ihx2y0oD4z8AAAA/iwEAAAAAAAAB6w8AAFwCAADuPEBBZwPYP2hlsYhgJOM/AAAAP4sBAAAAAAAAAewPAABcAgAAJuVyGoAe2D9d3J3WMD3jPwAAAD+bAQAAAAAAAAHtDwAAXAIAAPSt+ZdaKNg//4A7tbtN4z8AAAA/mwEAAAAAAAAB7g8AAFwCAAAmYFs30SrYP5M1DxHNT+M/AAAAP7oBAAAAAAAAAe8PAABcAgAAXBK91kct2D+TNQ8RzU/jPwAAAD+6AQAAAAAAAAHwDwAAXAIAAFwSvdZHLdg/kzUPEc1P4z8AAAA/ugEAAAAAAAAB8Q8AAFwCAAAkaor9LhLYP7o3APilLOM/AAAAP9oBAAAAAAAAAfIPAABcAgAA7sFXJBb31z8Ho5iWoQ3jPwAAAD/aAQAAAAAAAAHzDwAAXAIAAE61YQwQ19c/cYcOakbk4j8AAAA/2gEAAAAAAAAB9A8AAFwCAAAWkkYWpq/XP8x7urpxrOI/AAAAP+kBAAAAAAAAAfUPAABcAgAAeApo4U6D1z9P2Q3Dv3jiPwAAAD/pAQAAAAAAAAH2DwAAXAIAAD7nTOvkW9c/0jZhyw1F4j8AAAA/CAIAAAAAAAAB9w8AAFwCAACgX262jS/XPxSyL+ePF+I/AAAAPwgCAAAAAAAAAfgPAABcAgAAAlN4nocP1z9VLf4CEurhPwAAAD8YAgAAAAAAAAH5DwAAXAIAADIPCQRc+dY/N01q/R7N4T8AAAA/GAIAAAAAAAAB+g8AAFwCAAAwlCDnCu3WPyldoHqlvuE/AAAAPygCAAAAAAAAAfsPAABcAgAAyC9dqB3o1j8bbdb3K7DhPwAAAD8oAgAAAAAAAAH8DwAAXAIAAP7hvkeU6tY/G23W9yuw4T8AAAA/NwIAAAAAAAAB/Q8AAFwCAAD+XKdk5fbWPxtt1vcrsOE/AAAAP0cCAAAAAAAAAf4PAABcAgAAaDxTwCMI1z9VLf4CEurhPwAAAD9HAgAAAAAAAAH/DwAAXAIAAAZJSdgpKNc/ZYR+VtUf4j8AAAA/dAIAAAAAAAABABAAAFwCAAAKugIvHU3XP3bb/qmYVeI/AAAAP3QCAAAAAAAAAQEQAABcAgAAdI9/xP121z/LFATqJ4XiPwAAAD90AgAAAAAAAAECEAAAXAIAALCymrpnntc/Rrew4dm44j8AAAA/kwIAAAAAAAABAxAAAFwCAACyI1QRW8PXP93SOg414uI/AAAAP5MCAAAAAAAAAQQQAABcAgAAuJQNaE7o1z8iHHbLSgPjPwAAAD+TAgAAAAAAAAEFEAAAXAIAALqK3qHwANg/rEc2dSwe4z8AAAA/owIAAAAAAAABBhAAAFwCAADwtyheuA/YP5++IsP8NuM/AAAAP6MCAAAAAAAAAQcQAABcAgAA8LcoXrgP2D+FRUWOU0HjPwAAAD/CAgAAAAAAAAEIEAAAXAIAACRqiv0uEtg/hUVFjlNB4z8AAAA/wgIAAAAAAAABCRAAAFwCAABUoQOAVAjYP4VFRY5TQeM/AAAAP8ICAAAAAAAAAQoQAABcAgAAIHS5w4z51z9ZdecF5xXjPwAAAD/iAgAAAAAAAAELEAAAXAIAAFIwSilh49c/6sIEka7w4j8AAAA/4gIAAAAAAAABDBAAAFwCAACyI1QRW8PXP8DypghCxeI/AAAAP+ICAAAAAAAAAQ0QAABcAgAA4mT8Wd6g1z+xmya1fo/iPwAAAD8BAwAAAAAAAAEOEAAAXAIAAKpB4WN0edc/TnJX8nVR4j8AAAA/AQMAAAAAAAABDxAAAFwCAADYgoms91bXP9HPqvrDHeI/AAAAPwEDAAAAAAAAARAQAABcAgAA0hHQVQQy1z/BeCqnAOjhPwAAAD8QAwAAAAAAAAEREAAAXAIAAGi3O910FNc/vRF01rbA4T8AAAA/EAMAAAAAAAABEhAAAFwCAADOJS7ivwDXP15PW+T3qeE/AAAAPzADAAAAAAAAARMQAABcAgAAmPjjJfjx1j/kE2W9j53hPwAAAD8wAwAAAAAAAAEUEAAAXAIAAGJGgoaB79Y/UF+RYX6b4T8AAAA/MAMAAAAAAAABFRAAAFwCAACY+OMl+PHWP7yqvQVtmeE/AAAAP08DAAAAAAAAARYQAABcAgAAZMFqo9L71j+8qr0FbZnhPwAAAD9PAwAAAAAAAAEXEAAAXAIAAGg8U8AjCNc/vKq9BW2Z4T8AAAA/TwMAAAAAAAABGBAAAFwCAABoPFPAIwjXP7yqvQVtmeE/AAAAP18DAAAAAAAAARkQAABcAgAA1oy4clU+1z9rPyVncbjhPwAAAD9fAwAAAAAAAAEaEAAAXAIAAEJiNQg2aNc/bqbbN7vf4T8AAAA/fgMAAAAAAAABGxAAAFwCAACsN7KdFpLXPwbCZWQWCeI/AAAAP34DAAAAAAAAARwQAABcAgAA4t/kdi+t1z8xksPsgjTiPwAAAD+NAwAAAAAAAAEdEAAAXAIAAILs2o41zdc/g8vILBJk4j8AAAA/jQMAAAAAAAABHhAAAFwCAACE4qvI1+XXP7GbJrV+j+I/AAAAP50DAAAAAAAAAR8QAABcAgAAith8Anr+1z9Gt7Dh2bjiPwAAAD+dAwAAAAAAAAEgEAAAXAIAALwFx75BDdg/LqWJfXrq4j8AAAA/vAMAAAAAAAABIRAAAFwCAAC8Bce+QQ3YPy6liX166uI/AAAAP7wDAAAAAAAAASIQAABcAgAAvAXHvkEN2D8upYl9euriPwAAAD+8AwAAAAAAAAEjEAAAXAIAALwFx75BDdg/LqWJfXrq4j8AAAA/vAMAAAAAAAABJBAAAFwCAAAcfuiJ6uDXP89o9Cl69uE/AAAAPwAAAAAAAAAAASUQAABcAgAAHH7oierg1z/PaPQpevbhPwAAAD8QAAAAAAAAAAEmEAAAXAIAABx+6Inq4Nc/z2j0KXr24T8AAAA/EAAAAAAAAAABJxAAAFwCAAAcfuiJ6uDXP89o9Cl69uE/AAAAPy8AAAAAAAAAASgQAABcAgAAHH7oierg1z/PaPQpevbhPwAAAD8vAAAAAAAAAAEpEAAAXAIAABx+6Inq4Nc/z2j0KXr24T8AAAA/LwAAAAAAAAABKhAAAFwCAAAcfuiJ6uDXP89o9Cl69uE/AAAAPy8AAAAAAAAAASsQAABcAgAAHH7oierg1z/PaPQpevbhPwAAAD8vAAAAAAAAAAEsEAAAXAIAABx+6Inq4Nc/z2j0KXr24T8AAAA/LwAAAAAAAAABLRAAAFwCAAAcfuiJ6uDXP89o9Cl69uE/AAAAP04AAAAAAAAAAS4QAABcAgAAHH7oierg1z/PaPQpevbhPwAAAD9OAAAAAAAAAAEvEAAAXAIAABx+6Inq4Nc/z2j0KXr24T8AAAA/TgAAAAAAAAABMBAAAFwCAAAcfuiJ6uDXP89o9Cl69uE/AAAAP04AAAAAAAAAATEQAABcAgAAHH7oierg1z/PaPQpevbhPwAAAD9OAAAAAAAAAAEyEAAAXAIAALSePC6sz9c/MZLD7II04j8AAAA/nAAAAAAAAAABMxAAAFwCAACCZ8OrhtnXP05yV/J1UeI/AAAAP5wAAAAAAAAAATQQAABcAgAA6suG6nPe1z/9Br9TenDiPwAAAD+cAAAAAAAAAAE1EAAAXAIAAOpGbwfF6tc/sZsmtX6P4j8AAAA/uwAAAAAAAAABNhAAAFwCAAC6D/aEn/TXP8x7urpxrOI/AAAAP7sAAAAAAAAAATcQAABcAgAAuoreofAA2D99ECIcdsviPwAAAD+7AAAAAAAAAAE4EAAAXAIAALwFx75BDdg/LqWJfXrq4j8AAAA/2wAAAAAAAAABORAAAFwCAADAgK/bkhnYPyIcdstKA+M/AAAAP9sAAAAAAAAAAToQAABcAgAAwvuX+OMl2D/FwBOq1RPjPwAAAD/qAAAAAAAAAAE7EAAAXAIAAI7EHna+L9g/ks5YQIMo4z8AAAA/6gAAAAAAAAABPBAAAFwCAADCdoAVNTLYP+Ogp6/IMOM/AAAAP/oAAAAAAAAAAT0QAABcAgAAKNtDVCI32D/joKevyDDjPwAAAD/6AAAAAAAAAAE+EAAAXAIAAFyNpfOYOdg/46Cnr8gw4z8AAAA/+gAAAAAAAAABPxAAAFwCAABcjaXzmDnYP+Ogp6/IMOM/AAAAP/oAAAAAAAAAAUAQAABcAgAAkj8Hkw882D/joKevyDDjPwAAAD8KAQAAAAAAAAFBEAAAXAIAACjbQ1QiN9g/46Cnr8gw4z8AAAA/CgEAAAAAAAABQhAAAFwCAAAo20NUIjfYP+Ogp6/IMOM/AAAAPykBAAAAAAAAAUMQAABcAgAAKNtDVCI32D/joKevyDDjPwAAAD8pAQAAAAAAAAFEEAAAXAIAACjbQ1QiN9g/46Cnr8gw4z8AAAA/KQEAAAAAAAABRRAAAFwCAAAo20NUIjfYP+Ogp6/IMOM/AAAAPykBAAAAAAAAAUYQAABcAgAAKNtDVCI32D/joKevyDDjPwAAAD8pAQAAAAAAAAFHEAAAXAIAACjbQ1QiN9g/46Cnr8gw4z8AAAA/KQEAAAAAAAABSBAAAFwCAAC8Bce+QQ3YP0D8CdE9IOM/AAAAP2cBAAAAAAAAAUkQAABcAgAAuoreofAA2D/UsN0sTyLjPwAAAD93AQAAAAAAAAFKEAAAXAIAAB750KY77dc//hmF5HEm4z8AAAA/dwEAAAAAAAABSxAAAFwCAABOtWEMENfXP2hlsYhgJOM/AAAAP5YBAAAAAAAAAUwQAABcAgAAGA0vM/e71z+6NwD4pSzjPwAAAD+WAQAAAAAAAAFNEAAAXAIAALCymrpnntc/46Cnr8gw4z8AAAA/lgEAAAAAAAABThAAAFwCAAAQpqSiYX7XPwsKT2frNOM/AAAAP7UBAAAAAAAAAU8QAABcAgAAPudM6+Rb1z93VXsL2jLjPwAAAD+1AQAAAAAAAAFQEAAAXAIAANaMuHJVPtc/d1V7C9oy4z8AAAA/tQEAAAAAAAABURAAAFwCAAAEzmC72BvXP+Ogp6/IMOM/AAAAP9UBAAAAAAAAAVIQAABcAgAAZMFqo9L71j8mgyyclCrjPwAAAD/VAQAAAAAAAAFTEAAAXAIAAJZ9+win5dY/1LDdLE8i4z8AAAA/1QEAAAAAAAABVBAAAFwCAAAsnk+taNTWP/4ZheRxJuM/AAAAP/wBAAAAAAAAAVUQAABcAgAAYNXIL47K1j/+GYXkcSbjPwAAAD/8AQAAAAAAAAFWEAAAXAIAAPhwBfGgxdY/aGWxiGAk4z8AAAA//AEAAAAAAAABVxAAAFwCAAD4cAXxoMXWPyaDLJyUKuM/AAAAPxsCAAAAAAAAAVgQAABcAgAA+HAF8aDF1j8mgyyclCrjPwAAAD8bAgAAAAAAAAFZEAAAXAIAAMi0dIvM29Y/ks5YQIMo4z8AAAA/GwIAAAAAAAABWhAAAFwCAABiRoKGge/WPyaDLJyUKuM/AAAAPysCAAAAAAAAAVsQAABcAgAAaDxTwCMI1z8mgyyclCrjPwAAAD8rAgAAAAAAAAFcEAAAXAIAANCW5zizJdc/d1V7C9oy4z8AAAA/SgIAAAAAAAABXRAAAFwCAABwo91QuUXXP4VFRY5TQeM/AAAAP0oCAAAAAAAAAV4QAABcAgAADrDTaL9l1z//gDu1u03jPwAAAD9KAgAAAAAAAAFfEAAAXAIAABIhjb+yitc/DnEFODVc4z8AAAA/aQIAAAAAAAABYBAAAFwCAABKyb+Yy6XXPxxhz7quauM/AAAAP2kCAAAAAAAAAWEQAABcAgAAgHHyceTA1z9TukD1Sn3jPwAAAD9pAgAAAAAAAAFiEAAAXAIAAE61YQwQ19c/N0FjwKGH4z8AAAA/eQIAAAAAAAABYxAAAFwCAADqRm8HxerXP26a1Po9muM/AAAAP3kCAAAAAAAAAWQQAABcAgAAIHS5w4z51z/AbCNqg6LjPwAAAD+YAgAAAAAAAAFlEAAAXAIAAIpTZR/LCtg/pvNFNdqs4z8AAAA/mAIAAAAAAAABZhAAAFwCAADAgK/bkhnYP/nFlKQfteM/AAAAP6gCAAAAAAAAAWcQAABcAgAAjEk2WW0j2D8hLzxcQrnjPwAAAD+oAgAAAAAAAAFoEAAAXAIAAFwSvdZHLdg/BrZeJ5nD4z8AAAA/twIAAAAAAAABaRAAAFwCAACOxB52vi/YPwa2XieZw+M/AAAAP7cCAAAAAAAAAWoQAABcAgAAXBK91kct2D8hLzxcQrnjPwAAAD+3AgAAAAAAAAFrEAAAXAIAAPSt+ZdaKNg/pvNFNdqs4z8AAAA/1wIAAAAAAAABbBAAAFwCAACMSTZZbSPYP8BsI2qDouM/AAAAP9cCAAAAAAAAAW0QAABcAgAAWpfUufYg2D97I+isbYHjPwAAAD/mAgAAAAAAAAFuEAAAXAIAAPIyEXsJHNg/oiXZk0Ze4z8AAAA/5gIAAAAAAAABbxAAAFwCAADyMhF7CRzYPwsKT2frNOM/AAAAPwYDAAAAAAAAAXAQAABcAgAAVhzsnKUU2D+bV2zysg/jPwAAAD8GAwAAAAAAAAFxEAAAXAIAALwFx75BDdg/wlld2Yvs4j8AAAA/FQMAAAAAAAABchAAAFwCAAAk76Hg3QXYPzsunS+q0eI/AAAAPxUDAAAAAAAAAXMQAABcAgAAuoreofAA2D/25GFylLDiPwAAAD8lAwAAAAAAAAF0EAAAXAIAAO7BVyQW99c/lyJJgNWZ4j8AAAA/JQMAAAAAAAABdRAAAFwCAADqRm8HxerXP7skOmeuduI/AAAAP0QDAAAAAAAAAXYQAABcAgAAHH7oierg1z/iJitOh1PiPwAAAD9EAwAAAAAAAAF3EAAAXAIAAE61YQwQ19c/CSkcNWAw4j8AAAA/RAMAAAAAAAABeBAAAFwCAACC7NqONc3XPxSyL+ePF+I/AAAAP2MDAAAAAAAAAXkQAABcAgAA6NW1sNHF1z+Mhm89rvzhPwAAAD9jAwAAAAAAAAF6EAAAXAIAAEy/kNJtvtc/9GrlEFPT4T8AAAA/YwMAAAAAAAABexAAAFwCAABMv5DSbb7XP/Rq5RBT0+E/AAAAP4MDAAAAAAAAAXwQAABcAgAATL+Q0m2+1z/0auUQU9PhPwAAAD+DAwAAAAAAAAF9EAAAXAIAAEy/kNJtvtc/9GrlEFPT4T8AAAA/gwMAAAAAAAABfhAAAFwCAAAOH64gHrToP81LnsZ8luk/AAAAPwAAAAAAAAAAAX8QAABcAgAAdAiJQrqs6D9zV/J1Uc7pPwAAAD8fAAAAAAAAAAGAEAAAXAIAAHQIiUK6rOg/c1fydVHO6T8AAAA/HwAAAAAAAAABgRAAAFwCAAB0CIlCuqzoP3NX8nVRzuk/AAAAPz4AAAAAAAAAAYIQAABcAgAAiutoWFOV6D9bRcsR8v/pPwAAAD8+AAAAAAAAAAGDEAAAXAIAAKRJMYs9iug/a5xLZbU16j8AAAA/PgAAAAAAAAABhBAAAFwCAAAiDL38FIToP8/FGii+c+o/AAAAP10AAAAAAAAAAYUQAABcAgAAOmqFL/946D8HhkIzpK3qPwAAAD9dAAAAAAAAAAGGEAAAXAIAAIR6rwFgcOg/0/o9mpvp6j8AAAA/XQAAAAAAAAABhxAAAFwCAAC2sSiEhWboP1Gd6pFNHes/AAAAP20AAAAAAAAAAYgQAABcAgAAHJsDpiFf6D8tArB7vmfrPwAAAD9tAAAAAAAAAAGJEAAAXAIAAOhtuelZUOg/rQsTRLrC6z8AAAA/jAAAAAAAAAABihAAAFwCAABM3KvupDzoPysVdgy2Hew/AAAAP4wAAAAAAAAAAYsQAABcAgAArkqe8+8o6D9LXMDi8mHsPwAAAD+MAAAAAAAAAAGMEAAAXAIAAOAGL1nEEug/C+HxxnCP7D8AAAA/qwAAAAAAAAABjRAAAFwCAABCdSFeD//nP08qLYSGsOw/AAAAP6sAAAAAAAAAAY4QAABcAgAA2pV1AtHt5z9tCsGJec3sPwAAAD+rAAAAAAAAAAGPEAAAXAIAANqVdQLR7ec/bQrBiXnN7D8AAAA/ywAAAAAAAAABkBAAAFwCAADalXUC0e3nP20KwYl5zew/AAAAP8sAAAAAAAAAAZEQAABcAgAA2pV1AtHt5z9tCsGJec3sPwAAAD/LAAAAAAAAAAGSEAAAXAIAADDkAOSd5ug/xZe2CVtu7D8AAAA/AAAAAAAAAAABkxAAAFwCAAAwX+kA7/LoPwvh8cZwj+w/AAAAPx8AAAAAAAAAAZQQAABcAgAAMF/pAO/y6D8L4fHGcI/sPwAAAD8fAAAAAAAAAAGVEAAAXAIAADBf6QDv8ug/C+HxxnCP7D8AAAA/HwAAAAAAAAABlhAAAFwCAAAwX+kA7/LoPwvh8cZwj+w/AAAAPy8AAAAAAAAAAZcQAABcAgAAMF/pAO/y6D8L4fHGcI/sPwAAAD8vAAAAAAAAAAGYEAAAXAIAADBf6QDv8ug/C+HxxnCP7D8AAAA/LwAAAAAAAAABmRAAAFwCAAAwX+kA7/LoPwvh8cZwj+w/AAAAPy8AAAAAAAAAAZoQAABcAgAAfmXkDPIC6T/7iXFzrVnsPwAAAD9OAAAAAAAAAAGbEAAAXAIAADRVujqRC+k/V+XTlCJJ7D8AAAA/bQAAAAAAAAABnBAAAFwCAADoRJBoMBTpP0n1CRKpOuw/AAAAP20AAAAAAAAAAZ0QAABcAgAABJkp1bwh6T/3IruiYzLsPwAAAD9tAAAAAAAAAAGeEAAAXAIAACDtwkFJL+k/pVBsMx4q7D8AAAA/jQAAAAAAAAABnxAAAFwCAAA6QVyu1TzpP7/JSWjHH+w/AAAAP40AAAAAAAAAAaAQAABcAgAAPLxEyyZJ6T8rFXYMth3sPwAAAD+NAAAAAAAAAAGhEAAAXAIAAFgQ3jezVuk/KxV2DLYd7D8AAAA/nAAAAAAAAAABohAAAFwCAABAshUFyWHpP7/JSWjHH+w/AAAAP6wAAAAAAAAAAaMQAABcAgAAKFRN0t5s6T/pMvEf6iPsPwAAAD+sAAAAAAAAAAGkEAAAXAIAABD2hJ/0d+k/Y27nRlIw7D8AAAA/vAAAAAAAAAABpRAAAFwCAADE5VrNk4DpP5vHWIHuQuw/AAAAP7wAAAAAAAAAAaYQAABcAgAAKkoeDIGF6T8VA0+oVk/sPwAAAD/LAAAAAAAAAAGnEAAAXAIAAF78f6v3h+k/jz5Fz75b7D8AAAA/ywAAAAAAAAABqBAAAFwCAABEI89bvIbpPxVqBXmgduw/AAAAP+oAAAAAAAAAAakQAABcAgAAKkoeDIGF6T8zSpl+k5PsPwAAAD/qAAAAAAAAAAGqEAAAXAIAAJAz+S0dfuk/Xxr3BgC/7D8AAAA/+gAAAAAAAAABqxAAAFwCAACokcFgB3PpP7NT/EaP7uw/AAAAP/oAAAAAAAAAAawQAABcAgAAwO+Jk/Fn6T9x2C0rDRztPwAAAD8KAQAAAAAAAAGtEAAAXAIAACbZZLWNYOk/34oQoEVB7T8AAAA/CgEAAAAAAAABrhAAAFwCAABy6Y6H7lfpP2m20EknXO0/AAAAPykBAAAAAAAAAa8QAABcAgAApCAIChRO6T+hD0KEw27tPwAAAD8pAQAAAAAAAAGwEAAAXAIAALx+0Dz+Quk/rf8LBz197T8AAAA/KQEAAAAAAAABsRAAAFwCAAAGj/oOXzrpP0G032JOf+0/AAAAP0gBAAAAAAAAAbIQAABcAgAAhlGGgDY06T9pHYcacYPtPwAAAD9IAQAAAAAAAAGzEAAAXAIAACDtwkFJL+k/1Wizvl+B7T8AAAA/SAEAAAAAAAABtBAAAFwCAADSYbBSlyvpP5OGLtKTh+0/AAAAP2cBAAAAAAAAAbUQAABcAgAAnq9OsyAp6T+779WJtovtPwAAAD9nAQAAAAAAAAG2EAAAXAIAAIbWnWPlJ+k/eQ1RneqR7T8AAAA/ZwEAAAAAAAABtxAAAFwCAABq/ewTqibpPw3CJPn7k+0/AAAAP5YBAAAAAAAAAbgQAABcAgAAav3sE6om6T9PpKnlx43tPwAAAD+WAQAAAAAAAAG5EAAAXAIAAGr97BOqJuk/T6Sp5ceN7T8AAAA/lgEAAAAAAAABuhAAAFwCAABq/ewTqibpP3kNUZ3qke0/AAAAP6UBAAAAAAAAAbsQAABcAgAAav3sE6om6T95DVGd6pHtPwAAAD+lAQAAAAAAAAG8EAAAXAIAAKClH+3CQek/80hHxFKe7T8AAAA/xQEAAAAAAAABvRAAAFwCAACKwj/XKVnpP0UbljOYpu0/AAAAP8UBAAAAAAAAAb4QAABcAgAAjrgQEcxx6T8porj+7rDtPwAAAD/FAQAAAAAAAAG/EAAAXAIAAOA59Dkgjuk/DynbyUW77T8AAAA/5AEAAAAAAAABwBAAAFwCAACWH5uhYa/pP0WCTATize0/AAAAP+QBAAAAAAAAAcEQAABcAgAAnJBU+FTU6T/ZNiBg88/tPwAAAD/kAQAAAAAAAAHCEAAAXAIAAJyQVPhU1Ok/2TYgYPPP7T8AAAA/AwIAAAAAAAABwxAAAFwCAACckFT4VNTpP9k2IGDzz+0/AAAAPwMCAAAAAAAAAcQQAABcAgAAnJBU+FTU6T/ZNiBg88/tPwAAAD8DAgAAAAAAAAHFEAAAXAIAAEUPl5xXCOU/88cLD5dQ6j8AAAA/AAAAAAAAAAABxhAAAFwCAAAmxSz2KOLkP4vjlTvyeeo/AAAAPx8AAAAAAAAAAccQAABcAgAAJsUs9iji5D+L45U78nnqPwAAAD8fAAAAAAAAAAHIEAAAXAIAACbFLPYo4uQ/i+OVO/J56j8AAAA/LwAAAAAAAAAByRAAAFwCAAAmxSz2KOLkP4vjlTvyeeo/AAAAPy8AAAAAAAAAAcoQAABcAgAAPagMDMLK5D+bOhaPta/qPwAAAD9OAAAAAAAAAAHLEAAAXAIAACBUc581veQ/WViRoum16j8AAAA/TgAAAAAAAAABzBAAAFwCAADsJinjba7kPz3fs21AwOo/AAAAP04AAAAAAAAAAc0QAABcAgAAg0d9hy+d5D8937NtQMDqPwAAAD9dAAAAAAAAAAHOEAAAXAIAAJkqXZ3IheQ/uRqqlKjM6j8AAAA/bQAAAAAAAAABzxAAAFwCAAB9W9sT62vkP8cKdBci2+o/AAAAP20AAAAAAAAAAdAQAABcAgAARrOoOtJQ5D+rkZbieOXqPwAAAD+MAAAAAAAAAAHREAAAXAIAAEK91wAwOOQ//2PlUb7t6j8AAAA/jAAAAAAAAAAB0hAAAFwCAAA+xwbHjR/kP72BYGXy8+o/AAAAP4wAAAAAAAAAAdMQAABcAgAA8MALu4oP5D95n9t4JvrqPwAAAD+cAAAAAAAAAAHUEAAAXAIAACP4hD2wBeQ/oQiDMEn+6j8AAAA/nAAAAAAAAAAB1RAAAFwCAACH4V9fTP7jPze9VoxaAOs/AAAAP7sAAAAAAAAAAdYQAABcAgAAOlZNcJr64z/LcSroawLrPwAAAD+7AAAAAAAAAAHXEAAAXAIAADpWTXCa+uM/G0R5V7EK6z8AAAA/uwAAAAAAAAAB2BAAAFwCAAA6Vk1wmvrjP4ePpfufCOs/AAAAP8sAAAAAAAAAAdkQAABcAgAAVarm3CYI5D+v+EyzwgzrPwAAAD/aAAAAAAAAAAHaEAAAXAIAAFglz/l3FOQ/N71WjFoA6z8AAAA/2gAAAAAAAAAB2xAAAFwCAACMUhm2PyPkP3mf23gm+uo/AAAAP+oAAAAAAAAAAdwQAABcAgAAXZaIUGs55D/l6gcdFfjqPwAAAD/qAAAAAAAAAAHdEAAAXAIAACva9+qWT+Q/J82MCeHx6j8AAAA/CQEAAAAAAAAB3hAAAFwCAADiRLY1h2TkP/9j5VG+7eo/AAAAPwkBAAAAAAAAAd8QAABcAgAAzGHWH+575D+TGLmtz+/qPwAAAD8ZAQAAAAAAAAHgEAAAXAIAAGjz4xqjj+Q/kxi5rc/v6j8AAAA/GQEAAAAAAAAB4RAAAFwCAAA3N1O1zqXkP+XqBx0V+Oo/AAAAPykBAAAAAAAAAeIQAABcAgAAbGSdcZa05D8NVK/UN/zqPwAAAD8pAQAAAAAAAAHjEAAAXAIAANVDSc3UxeQ/N71WjFoA6z8AAAA/SAEAAAAAAAAB5BAAAFwCAADXvjHqJdLkPze9VoxaAOs/AAAAP0gBAAAAAAAAAeUQAABcAgAAi64HGMXa5D/LcSroawLrPwAAAD9IAQAAAAAAAAHmEAAAXAIAAA3se6bt4OQ/r/hMs8IM6z8AAAA/ZwEAAAAAAAAB5xAAAFwCAABzUD/l2uXkP2sWyMb2Eus/AAAAP2cBAAAAAAAAAegQAABcAgAAjSnwNBbn5D8By5siCBXrPwAAAD9nAQAAAAAAAAHpEAAAXAIAAI0p8DQW5+Q/axbIxvYS6z8AAAA/ZwEAAAAAAAAB6hAAAFwCAACNKfA0FufkP0OtIA/UDus/AAAAP2cBAAAAAAAAAesQAABcAgAActVWyInZ5D8bRHlXsQrrPwAAAD+GAQAAAAAAAAHsEAAAXAIAAKQM0Eqvz+Q/Xyb+Q30E6z8AAAA/lgEAAAAAAAAB7RAAAFwCAABu34WO58DkP6EIgzBJ/uo/AAAAP5YBAAAAAAAAAe4QAABcAgAAINmKguSw5D9RNjTBA/bqPwAAAD+1AQAAAAAAAAHvEAAAXAIAAINHfYcvneQ/0/o9mpvp6j8AAAA/tQEAAAAAAAAB8BAAAFwCAAB/UaxNjYTkP4Mo7ypW4eo/AAAAP7UBAAAAAAAAAfEQAABcAgAAljSMYyZt5D/vcxvPRN/qPwAAAD/FAQAAAAAAAAHyEAAAXAIAAOHJzRg2WOQ/xwp0FyLb6j8AAAA/xQEAAAAAAAAB8xAAAFwCAABEOMAdgUTkPzNWoLsQ2eo/AAAAP+QBAAAAAAAAAfQQAABcAgAA9THFEX405D+focxf/9bqPwAAAD/kAQAAAAAAAAH1EAAAXAIAAA2QjURoKeQ/M1aguxDZ6j8AAAA/9AEAAAAAAAAB9hAAAFwCAABzeWhmBCLkP+9zG89E3+o/AAAAP/QBAAAAAAAAAfcQAABcAgAADBWlJxcd5D+rkZbieOXqPwAAAD8TAgAAAAAAAAH4EAAAXAIAAAwVpScXHeQ/kxi5rc/v6j8AAAA/EwIAAAAAAAAB+RAAAFwCAAAMFaUnFx3kP1E2NMED9uo/AAAAPxMCAAAAAAAAAfoQAABcAgAAp6ayIsww5D95n9t4JvrqPwAAAD8jAgAAAAAAAAH7EAAAXAIAACtfD85FQ+Q/y3Eq6GsC6z8AAAA/IwIAAAAAAAAB/BAAAFwCAAAvVeAH6FvkP4ePpfufCOs/AAAAP0ICAAAAAAAAAf0QAABcAgAAftbDMDx45D9rFsjG9hLrPwAAAD9CAgAAAAAAAAH+EAAAXAIAALV+9glVk+Q/vegWNjwb6z8AAAA/QgIAAAAAAAAB/xAAAFwCAAAg2YqC5LDkP+VRvu1eH+s/AAAAP2ECAAAAAAAAAQARAABcAgAAcFpuqzjN5D8dqy8o+zHrPwAAAD9hAgAAAAAAAAEBEQAAXAIAAMHbUdSM6eQ/AzJS81E86z8AAAA/YQIAAAAAAAABAhEAAFwCAAArNuZMHAflP8FPzQaGQus/AAAAP3ECAAAAAAAAAQMRAABcAgAAx8fzR9Ea5T8RIhx2y0rrPwAAAD9xAgAAAAAAAAEEEQAAXAIAAOMbjbRdKOU/VQShYpdE6z8AAAA/kAIAAAAAAAABBREAAFwCAADjG420XSjlP1UEoWKXROs/AAAAP5ACAAAAAAAAAQYRAABcAgAA4xuNtF0o5T9VBKFil0TrPwAAAD+QAgAAAAAAAAEHEQAAXAIAAOMbjbRdKOU/VQShYpdE6z8AAAA/rwIAAAAAAAABCBEAAFwCAADCf2NyBzLkPzF1bYmF1Ok/AAAAPwAAAAAAAAAAAQkRAABcAgAAwn9jcgcy5D8xdW2JhdTpPwAAAD8QAAAAAAAAAAEKEQAAXAIAAMJ/Y3IHMuQ/MXVtiYXU6T8AAAA/EAAAAAAAAAABCxEAAFwCAADCf2NyBzLkPzF1bYmF1Ok/AAAAPx8AAAAAAAAAAQwRAABcAgAA8jv019sb5D+dJ1D+vfnpPwAAAD8fAAAAAAAAAAENEQAAXAIAAFglz/l3FOQ/Qczt3EgK6j8AAAA/PwAAAAAAAAABDhEAAFwCAADwwAu7ig/kPwvaMnP2Huo/AAAAPz8AAAAAAAAAAQ8RAABcAgAAcIOXLGIJ5D9DM6StkjHqPwAAAD8/AAAAAAAAAAEQEQAAXAIAANVsck7+AeQ/y15kV3RM6j8AAAA/XgAAAAAAAAABEREAAFwCAABVL/6/1fvjP33zy7h4a+o/AAAAP14AAAAAAAAAARIRAABcAgAA7Mo6gej24z/DPAd2jozqPwAAAD9eAAAAAAAAAAETEQAAXAIAAGyNxvK/8OM/L+/p6sax6j8AAAA/fQAAAAAAAAABFBEAAFwCAADRdqEUXOnjP03PffC5zuo/AAAAP30AAAAAAAAAARURAABcAgAAhOuOJarl4z8X3cKGZ+PqPwAAAD99AAAAAAAAAAEWEQAAXAIAADZgfDb44eM/eZ/beCb66j8AAAA/jQAAAAAAAAABFxEAAFwCAAAdh8vmvODjP8txKuhrAus/AAAAP40AAAAAAAAAARgRAABcAgAAaxLe1W7k4z+v+EyzwgzrPwAAAD+sAAAAAAAAAAEZEQAAXAIAANF2oRRc6eM/lX9vfhkX6z8AAAA/rAAAAAAAAAABGhEAAFwCAABsjcbyv/DjPw+7ZaWBI+s/AAAAP6wAAAAAAAAAARsRAABcAgAAVS/+v9X74z83JA1dpCfrPwAAAD/LAAAAAAAAAAEcEQAAXAIAACP4hD2wBeQ/RxTX3x026z8AAAA/ywAAAAAAAAABHREAAFwCAADwwAu7ig/kP+m4dL6oRus/AAAAP8sAAAAAAAAAAR4RAABcAgAAJe5Vd1Ie5D+zxrlUVlvrPwAAAD/dAAAAAAAAAAEfEQAAXAIAAMJ/Y3IHMuQ/f9T+6gNw6z8AAAA/3QAAAAAAAAABIBEAAFwCAACRw9IMM0jkP1nSDQQrk+s/AAAAP90AAAAAAAAAASERAABcAgAAYQdCp15e5D+fG0nBQLTrPwAAAD/tAAAAAAAAAAEiEQAAXAIAAK8NPbNhbuQ/J0cJayLP6z8AAAA/7QAAAAAAAAABIxEAAFwCAAD/Ezi/ZH7kP12geqW+4es/AAAAPwwBAAAAAAAAASQRAABcAgAA/xM4v2R+5D9doHqlvuHrPwAAAD8MAQAAAAAAAAElEQAAXAIAAP8TOL9kfuQ/XaB6pb7h6z8AAAA/DAEAAAAAAAABJhEAAFwCAAD/Ezi/ZH7kP12geqW+4es/AAAAPwwBAAAAAAAAAScRAABcAgAAhlI/g5Zz3z+XbKntIWHqPwAAAD8AAAAAAAAAAAEoEQAAXAIAAIZSP4OWc98/l2yp7SFh6j8AAAA/EAAAAAAAAAABKREAAFwCAACGUj+DlnPfP5dsqe0hYeo/AAAAPxAAAAAAAAAAASoRAABcAgAAhlI/g5Zz3z+XbKntIWHqPwAAAD8vAAAAAAAAAAErEQAAXAIAAIZSP4OWc98/l2yp7SFh6j8AAAA/LwAAAAAAAAABLBEAAFwCAACGUj+DlnPfP5dsqe0hYeo/AAAAPy8AAAAAAAAAAS0RAABcAgAA5spgTj9H3z8RqJ8Uim3qPwAAAD9OAAAAAAAAAAEuEQAAXAIAAOZPeDHuOt8/EaifFIpt6j8AAAA/TgAAAAAAAAABLxEAAFwCAABKOVNTijPfP8/FGii+c+o/AAAAP04AAAAAAAAAATARAABcAgAAsCIudSYs3z/dteSqN4LqPwAAAD9eAAAAAAAAAAExEQAAXAIAAHxwzNWvKd8/mdNfvmuI6j8AAAA/XgAAAAAAAAABMhEAAFwCAAB8cMzVrynfP5nTX75riOo/AAAAP30AAAAAAAAAATMRAABcAgAAfHDM1a8p3z/DPAd2jozqPwAAAD99AAAAAAAAAAE0EQAAXAIAAHxwzNWvKd8/66WuLbGQ6j8AAAA/fQAAAAAAAAABNREAAFwCAAB8cMzVrynfP9Es0fgHm+o/AAAAP30AAAAAAAAAATYRAABcAgAAfHDM1a8p3z/RLNH4B5vqPwAAAD+cAAAAAAAAAAE3EQAAXAIAAHxwzNWvKd8/0SzR+Aeb6j8AAAA/nAAAAAAAAAABOBEAAFwCAAB8cMzVrynfP9Es0fgHm+o/AAAAP5wAAAAAAAAAATkRAABcAgAAHPiqCgdW3z8v7+nqxrHqPwAAAD+8AAAAAAAAAAE6EQAAXAIAALgO0OhqXd8/WViRoum16j8AAAA/vAAAAAAAAAABOxEAAFwCAAAcc5MnWGLfP1lYkaLpteo/AAAAP8sAAAAAAAAAATwRAABcAgAAIO57RKlu3z9ZWJGi6bXqPwAAAD/LAAAAAAAAAAE9EQAAXAIAACBpZGH6et8/7Qxl/vq36j8AAAA/6wAAAAAAAAABPhEAAFwCAAAk5Ex+S4ffPxV2DLYdvOo/AAAAP+sAAAAAAAAAAT8RAABcAgAAVpauHcKJ3z8937NtQMDqPwAAAD/rAAAAAAAAAAFAEQAAXAIAAO6s0/slkd8/05OHyVHC6j8AAAA/+gAAAAAAAAABQREAAFwCAADyJ7wYd53fP4+xAt2FyOo/AAAAP/oAAAAAAAAAAUIRAABcAgAAWox/V2Si3z+PsQLdhcjqPwAAAD8KAQAAAAAAAAFDEQAAXAIAAFoHaHS1rt8/j7EC3YXI6j8AAAA/CgEAAAAAAAABRBEAAFwCAAD2HY1SGbbfP7kaqpSozOo/AAAAPykBAAAAAAAAAUURAABcAgAAkDSyMH293z9Nz33wuc7qPwAAAD8pAQAAAAAAAAFGEQAAXAIAAJKvmk3Oyd8/4YNRTMvQ6j8AAAA/KQEAAAAAAAABRxEAAFwCAACSKoNqH9bfP3U4Jajc0uo/AAAAPzkBAAAAAAAAAUgRAABcAgAAlKVrh3Di3z8J7fgD7tTqPwAAAD85AQAAAAAAAAFJEQAAXAIAAP6EF+Ou898/uRqqlKjM6j8AAAA/WAEAAAAAAAABShEAAFwCAAD+///////fP7kaqpSozOo/AAAAP2gBAAAAAAAAAUsRAABcAgAAmhYl3mMH4D8jZtY4l8rqPwAAAD9oAQAAAAAAAAFMEQAAXAIAAOihN80VC+A/I2bWOJfK6j8AAAA/dwEAAAAAAAABTREAAFwCAABOBvsLAxDgP7kaqpSozOo/AAAAP3cBAAAAAAAAAU4RAABcAgAA6Bwg6mYX4D8jZtY4l8rqPwAAAD+WAQAAAAAAAAFPEQAAXAIAAGpalHiPHeA/Z0hbJWPE6j8AAAA/lgEAAAAAAAABUBEAAFwCAAAFcblW8yTgP6kq4BEvvuo/AAAAP5YBAAAAAAAAAVERAABcAgAAn4feNFcs4D8937NtQMDqPwAAAD+2AQAAAAAAAAFSEQAAXAIAACDFUsN/MuA/gcE4Wgy66j8AAAA/tgEAAAAAAAABUxEAAFwCAACHKRYCbTfgPxV2DLYdvOo/AAAAP7YBAAAAAAAAAVQRAABcAgAAIkA74NA+4D+BwThaDLrqPwAAAD/UAQAAAAAAAAFVEQAAXAIAAFXynH9HQeA/FXYMth286j8AAAA/1AEAAAAAAAABVhEAAFwCAABwy03PgkLgP6kq4BEvvuo/AAAAP9QBAAAAAAAAAVcRAABcAgAAu1ZgvjRG4D8Vdgy2HbzqPwAAAD/kAQAAAAAAAAFYEQAAXAIAAAnicq3mSeA/qSrgES++6j8AAAA/8wEAAAAAAAABWREAAFwCAAA9lNRMXUzgP6kq4BEvvuo/AAAAP/MBAAAAAAAAAVoRAABcAgAApPiXi0pR4D8Vdgy2HbzqPwAAAD/zAQAAAAAAAAFbEQAAXAIAANeq+SrBU+A/gcE4Wgy66j8AAAA/AwIAAAAAAAABXBEAAFwCAAA+D71prljgP+0MZf76t+o/AAAAPwMCAAAAAAAAAV0RAABcAgAAjJrPWGBc4D+BwThaDLrqPwAAAD8iAgAAAAAAAAFeEQAAXAIAANkl4kcSYOA/7Qxl/vq36j8AAAA/IgIAAAAAAAABXxEAAFwCAAAN2EPniGLgP4HBOFoMuuo/AAAAPyICAAAAAAAAAWARAABcAgAAQIqlhv9k4D+BwThaDLrqPwAAAD8yAgAAAAAAAAFhEQAAXAIAAI0VuHWxaOA/gcE4Wgy66j8AAAA/MgIAAAAAAAABYhEAAFwCAADboMpkY2zgP6kq4BEvvuo/AAAAP1ECAAAAAAAAAWMRAABcAgAAKCzdUxVw4D/Tk4fJUcLqPwAAAD9RAgAAAAAAAAFkEQAAXAIAAI+QoJICdeA/Z0hbJWPE6j8AAAA/YQIAAAAAAAABZREAAFwCAAAQzhQhK3vgP9OTh8lRwuo/AAAAP2ECAAAAAAAAAWYRAABcAgAAXVknEN1+4D8937NtQMDqPwAAAD9wAgAAAAAAAAFnEQAAXAIAAPhvTO5AhuA/05OHyVHC6j8AAAA/cAIAAAAAAAABaBEAAFwCAAB4rcB8aYzgPz3fs21AwOo/AAAAP48CAAAAAAAAAWkRAABcAgAA+uo0C5KS4D/Tk4fJUcLqPwAAAD+PAgAAAAAAAAFqEQAAXAIAAOGMbNinneA/05OHyVHC6j8AAAA/nwIAAAAAAAABaxEAAFwCAACVfEIGR6bgP6kq4BEvvuo/AAAAP58CAAAAAAAAAWwRAABcAgAASmwYNOau4D+pKuARL77qPwAAAD++AgAAAAAAAAFtEQAAXAIAAP5b7mGFt+A/7Qxl/vq36j8AAAA/vgIAAAAAAAABbhEAAFwCAAAA19Z+1sPgP4HBOFoMuuo/AAAAP84CAAAAAAAAAW8RAABcAgAAzp9d/LDN4D9ZWJGi6bXqPwAAAD/OAgAAAAAAAAFwEQAAXAIAAIKPMypQ1uA/WViRoum16j8AAAA/3gIAAAAAAAABcREAAFwCAAAdplgItN3gP4HBOFoMuuo/AAAAP94CAAAAAAAAAXIRAABcAgAABUiQ1cno4D+BwThaDLrqPwAAAD/9AgAAAAAAAAFzEQAAXAIAANIQF1Ok8uA/FXYMth286j8AAAA//QIAAAAAAAABdBEAAFwCAABUTovhzPjgP4HBOFoMuuo/AAAAP/0CAAAAAAAAAXURAABcAgAA1Iv/b/X+4D9ZWJGi6bXqPwAAAD8cAwAAAAAAAAF2EQAAXAIAADvwwq7iA+E/WViRoum16j8AAAA/HAMAAAAAAAABdxEAAFwCAAC9LTc9CwrhP5s6Fo+1r+o/AAAAPxwDAAAAAAAAAXgRAABcAgAAJJL6e/gO4T8HhkIzpK3qPwAAAD8sAwAAAAAAAAF5EQAAXAIAAHEdDWuqEuE/3Rybe4Gp6j8AAAA/LAMAAAAAAAABehEAAFwCAADyWoH50hjhP41KTAw8oeo/AAAAP0sDAAAAAAAAAXsRAABcAgAAJQ3jmEkb4T9l4aRUGZ3qPwAAAD9LAwAAAAAAAAF8EQAAXAIAAI1xptc2IOE/If8faE2j6j8AAAA/WwMAAAAAAAABfREAAFwCAADz1WkWJCXhP7Wz88Nepeo/AAAAP1sDAAAAAAAAAX4RAABcAgAAjuyO9Ics4T+1s/PDXqXqPwAAAD9qAwAAAAAAAAF/EQAAXAIAAEPcZCInNeE/tbPzw16l6j8AAAA/agMAAAAAAAABgBEAAFwCAABDV00/eEHhP0loxx9wp+o/AAAAP4kDAAAAAAAAAYERAABcAgAAeYSX+z9Q4T+NSkwMPKHqPwAAAD+JAwAAAAAAAAGCEQAAXAIAAHv/fxiRXOE/If8faE2j6j8AAAA/iQMAAAAAAAABgxEAAFwCAADJBXsklGzhP41KTAw8oeo/AAAAP6kDAAAAAAAAAYQRAABcAgAAMuUmgNJ94T+NSkwMPKHqPwAAAD+pAwAAAAAAAAGFEQAAXAIAAGgScTyajOE/jUpMDDyh6j8AAAA/qQMAAAAAAAABhhEAAFwCAACdP7v4YZvhP/mVeLAqn+o/AAAAP8gDAAAAAAAAAYcRAABcAgAAhOHyxXem4T9l4aRUGZ3qPwAAAD/IAwAAAAAAAAGIEQAAXAIAADrRyPMWr+E/ZeGkVBmd6j8AAAA/yAMAAAAAAAABiREAAFwCAADU5+3RerbhP9Es0fgHm+o/AAAAP9gDAAAAAAAAAYoRAABcAgAAOkyxEGi74T9l4aRUGZ3qPwAAAD/YAwAAAAAAAAGLEQAAXAIAAIjXw/8Zv+E/jUpMDDyh6j8AAAA/BQQAAAAAAAABjBEAAFwCAADvO4c+B8ThP7Wz88Nepeo/AAAAPwUEAAAAAAAAAY0RAABcAgAAI+7o3X3G4T9z0W7XkqvqPwAAAD8FBAAAAAAAAAGOEQAAXAIAAIpSrBxry+E/B4ZCM6St6j8AAAA/BQQAAAAAAAABjxEAAFwCAACjK11spszhP5s6Fo+1r+o/AAAAPyQEAAAAAAAAAZARAABcAgAA8LZvW1jQ4T/Do71G2LPqPwAAAD8kBAAAAAAAAAGREQAAXAIAAFgbM5pF1eE/w6O9Rtiz6j8AAAA/JAQAAAAAAAABkhEAAFwCAAC+f/bYMtrhPy/v6erGseo/AAAAP0MEAAAAAAAAAZMRAABcAgAAc2/MBtLi4T/Do71G2LPqPwAAAD9DBAAAAAAAAAGUEQAAXAIAAPOsQJX66OE/gcE4Wgy66j8AAAA/YwQAAAAAAAABlREAAFwCAADCdccS1fLhPz3fs21AwOo/AAAAP2MEAAAAAAAAAZYRAABcAgAAkD5OkK/84T/7/C6BdMbqPwAAAD9jBAAAAAAAAAGXEQAAXAIAAMZrmEx3C+I/Z0hbJWPE6j8AAAA/cgQAAAAAAAABmBEAAFwCAAD7mOIIPxriP9OTh8lRwuo/AAAAP3IEAAAAAAAAAZkRAABcAgAASZ/dFEIq4j9nSFslY8TqPwAAAD+RBAAAAAAAAAGaEQAAXAIAAH/MJ9EJOeI/+/wugXTG6j8AAAA/kQQAAAAAAAABmxEAAFwCAADN0iLdDEniP2dIWyVjxOo/AAAAP5EEAAAAAAAAAZwRAABcAgAAHNkd6Q9Z4j+PsQLdhcjqPwAAAD+hBAAAAAAAAAGdEQAAXAIAADctt1WcZuI/+/wugXTG6j8AAAA/oQQAAAAAAAABnhEAAFwCAAAgz+4isnHiP/v8LoF0xuo/AAAAP8AEAAAAAAAAAZ8RAABcAgAAIErXPwN+4j9nSFslY8TqPwAAAD/ABAAAAAAAAAGgEQAAXAIAAKKHS84rhOI/05OHyVHC6j8AAAA/0AQAAAAAAAABoREAAFwCAAAJ7A4NGYniP/v8LoF0xuo/AAAAP9AEAAAAAAAAAaIRAABcAgAAVnch/MqM4j9nSFslY8TqPwAAAD/gBAAAAAAAAAGjEQAAXAIAAPCNRtoulOI/FXYMth286j8AAAA/4AQAAAAAAAABpBEAAFwCAACLpGu4kpviPxV2DLYdvOo/AAAAP/8EAAAAAAAAAaURAABcAgAAJruQlvai4j8937NtQMDqPwAAAD//BAAAAAAAAAGmEQAAXAIAAKf4BCUfqeI/Pd+zbUDA6j8AAAA//wQAAAAAAAABpxEAAFwCAAB2wYui+bLiPz3fs21AwOo/AAAAPx4FAAAAAAAAAagRAABcAgAA3aA3/jfE4j+pKuARL77qPwAAAD8eBQAAAAAAAAGpEQAAXAIAAHoyRfns1+I/gcE4Wgy66j8AAAA/HgUAAAAAAAABqhEAAFwCAAD86qGkZuriP+0MZf76t+o/AAAAPz0FAAAAAAAAAasRAABcAgAAzC4RP5IA4z9ZWJGi6bXqPwAAAD89BQAAAAAAAAGsEQAAXAIAABw1DEuVEOM/WViRoum16j8AAAA/PQUAAAAAAAABrREAAFwCAABrOwdXmCDjP1lYkaLpteo/AAAAP10FAAAAAAAAAa4RAABcAgAAho+gwyQu4z+bOhaPta/qPwAAAD9dBQAAAAAAAAGvEQAAXAIAAG0x2JA6OeM/B4ZCM6St6j8AAAA/XQUAAAAAAAABsBEAAFwCAAAISP1unkDjPweGQjOkreo/AAAAP2wFAAAAAAAAAbERAABcAgAAol4iTQJI4z/dHJt7ganqPwAAAD9sBQAAAAAAAAGyEQAAXAIAAArD5YvvTOM/If8faE2j6j8AAAA/iwUAAAAAAAABsxEAAFwCAABxJ6nK3FHjPyH/H2hNo+o/AAAAP4sFAAAAAAAAAbQRAABcAgAA2ItsCcpW4z+NSkwMPKHqPwAAAD+LBQAAAAAAAAG1EQAAXAIAAD/wL0i3W+M/If8faE2j6j8AAAA/qwUAAAAAAAABthEAAFwCAADYBlUmG2PjPyH/H2hNo+o/AAAAP6sFAAAAAAAAAbcRAABcAgAAcx16BH9q4z/5lXiwKp/qPwAAAD+rBQAAAAAAAAG4EQAAXAIAAEHmAIJZdOM/If8faE2j6j8AAAA/ygUAAAAAAAABuREAAFwCAAB3E0s+IYPjP0loxx9wp+o/AAAAP8oFAAAAAAAAAboRAABcAgAAkmfkqq2Q4z+1s/PDXqXqPwAAAD/KBQAAAAAAAAG7EQAAXAIAABUgQVYno+M/+ZV4sCqf6j8AAAA/6QUAAAAAAAABvBEAAFwCAAB+/+yxZbTjP39agonCkuo/AAAAP+kFAAAAAAAAAb0RAABcAgAA596YDaTF4z89eP2c9pjqPwAAAD/pBQAAAAAAAAG+EQAAXAIAAE++RGni1uM/0SzR+Aeb6j8AAAA/+QUAAAAAAAABvxEAAFwCAABROS2GM+PjP/mVeLAqn+o/AAAAP/kFAAAAAAAAAcARAABcAgAAONtkU0nu4z/5lXiwKp/qPwAAAD8YBgAAAAAAAAHBEQAAXAIAANPxiTGt9eM/ZeGkVBmd6j8AAAA/GAYAAAAAAAABwhEAAFwCAABuCK8PEf3jP9Es0fgHm+o/AAAAPxgGAAAAAAAAAcMRAABcAgAAupPB/sIA5D/5lXiwKp/qPwAAAD83BgAAAAAAAAHEEQAAXAIAACP4hD2wBeQ/+ZV4sCqf6j8AAAA/NwYAAAAAAAABxREAAFwCAABwg5csYgnkPyH/H2hNo+o/AAAAPzcGAAAAAAAAAcYRAABcAgAA1+daa08O5D+1s/PDXqXqPwAAAD9HBgAAAAAAAAHHEQAAXAIAAHH+f0mzFeQ/3Rybe4Gp6j8AAAA/RwYAAAAAAAAByBEAAFwCAAClsOHoKRjkPweGQjOkreo/AAAAP2YGAAAAAAAAAckRAABcAgAAPscGx40f5D9ZWJGi6bXqPwAAAD9mBgAAAAAAAAHKEQAAXAIAAPS23PQsKOQ/WViRoum16j8AAAA/dgYAAAAAAAAByxEAAFwCAAAOC3ZhuTXkP8OjvUbYs+o/AAAAP3YGAAAAAAAAAcwRAABcAgAAXRFxbbxF5D/tDGX++rfqPwAAAD+FBgAAAAAAAAHNEQAAXAIAABR8L7isWuQ/gcE4Wgy66j8AAAA/hQYAAAAAAAABzhEAAFwCAADkv55S2HDkP4HBOFoMuuo/AAAAP6UGAAAAAAAAAc8RAABcAgAAzdy+PD+I5D9nSFslY8TqPwAAAD+lBgAAAAAAAAHQEQAAXAIAAFCVG+i4muQ/I2bWOJfK6j8AAAA/pQYAAAAAAAAB0REAAFwCAAC3dMdD96vkPyNm1jiXyuo/AAAAP8QGAAAAAAAAAdIRAABcAgAAhj1OwdG15D91OCWo3NLqPwAAAD/EBgAAAAAAAAHTEQAAXAIAAFUG1T6sv+Q/dTglqNzS6j8AAAA/xAYAAAAAAAAB1BEAAFwCAADvHPocEMfkP5+hzF//1uo/AAAAP+MGAAAAAAAAAdURAABcAgAAPagMDMLK5D+DKO8qVuHqPwAAAD/jBgAAAAAAAAHWEQAAXAIAAIkzH/tzzuQ/W79HczPd6j8AAAA/4wYAAAAAAAAB1xEAAFwCAABwWm6rOM3kP+9zG89E3+o/AAAAP+MGAAAAAAAAAdgRAABcAgAACfaqbEvI5D9Nz33wuc7qPwAAAD/zBgAAAAAAAAHZEQAAXAIAADstJO9wvuQ/FQ9W5dOU6j8AAAA/EgcAAAAAAAAB2hEAAFwCAAA7LSTvcL7kPxUPVuXTlOo/AAAAPxIHAAAAAAAAAdsRAABcAgAAOy0k73C+5D8VD1bl05TqPwAAAD8SBwAAAAAAAAHcEQAAXAIAADstJO9wvuQ/FQ9W5dOU6j8AAAA/EgcAAAAAAAAB3REAAFwCAABbJTyTTGzmP33/0vX1sOg/AAAAPwAAAAAAAAAAAd4RAABcAgAAWyU8k0xs5j99/9L19bDoPwAAAD8AAAAAAAAAAAHfEQAAXAIAAFslPJNMbOY/ff/S9fWw6D8AAAA/AAAAAAAAAAAB4BEAAFwCAAA+VroJb1LmPxG0plEHs+g/AAAAPwAAAAAAAAAAAeERAABcAgAA8MqnGr1O5j+/4VfiwaroPwAAAD8AAAAAAAAAAAHiEQAAXAIAAFW0gjxZR+Y/50r/meSu6D8AAAA/AAAAAAAAAAAB4xEAAFwCAADVdg6uMEHmP+dK/5nkrug/AAAAPwAAAAAAAAAAAeQRAABcAgAAh+v7vn495j8RtKZRB7PoPwAAAD8AAAAAAAAAAAHlEQAAXAIAACCHOICROOY/50r/meSu6D8AAAA/AAAAAAAAAAAB5hEAAFwCAADT+yWR3zTmPysthIawqOg/AAAAPwAAAAAAAAAAAecRAABcAgAAn0nE8Wgy5j9FpmG7WZ7oPwAAAD8AAAAAAAAAAAHoEQAAXAIAAFG+sQK3LuY/HT26Azea6D8AAAA/AAAAAAAAAAAB6REAAFwCAAA45QCzey3mP0WmYbtZnug/AAAAPwAAAAAAAAAAAeoRAABcAgAABTOfEwUr5j9FpmG7WZ7oPwAAAD8AAAAAAAAAAAHrEQAAXAIAANGAPXSOKOY/9dMSTBSW6D8AAAA/AAAAAAAAAAAB7BEAAFwCAABRQ8nlZSLmP/XTEkwUlug/AAAAPwAAAAAAAAAAAe0RAABcAgAAA7i29rMe5j85tpc44I/oPwAAAD8AAAAAAAAAAAHuEQAAXAIAAIN6QmiLGOY/5+NIyZqH6D8AAAA/AAAAAAAAAAAB7xEAAFwCAADNimw67A/mPyfGzbVmgeg/AAAAPwAAAAAAAAAAAfARAABcAgAATU34q8MJ5j8nxs21ZoHoPwAAAD8AAAAAAAAAAAHxEQAAXAIAALI2081fAuY/QT+r6g936D8AAAA/AAAAAAAAAAAB8hEAAFwCAADkbUxQhfjlP0E/q+oPd+g/AAAAPwAAAAAAAAAAAfMRAABcAgAAFqXF0qru5T/xbFx7ym7oPwAAAD8AAAAAAAAAAAH0EQAAXAIAAGK176QL5uU/yQO1w6dq6D8AAAA/AAAAAAAAAAAB9REAAFwCAABgOgeIutnlP5+aDQyFZug/AAAAPwAAAAAAAAAAAfYRAABcAgAAReZtGy7M5T8L5jmwc2ToPwAAAD8AAAAAAAAAAAH3EQAAXAIAAPffcg8rvOU/dzFmVGJi6D8AAAA/AAAAAAAAAAAB+BEAAFwCAADBsihTY63lPzVP4WeWaOg/AAAAPwAAAAAAAAAAAfkRAABcAgAApV6P5taf5T9duIgfuWzoPwAAAD8AAAAAAAAAAAH6EQAAXAIAAIoK9nlKkuU/8Wxce8pu6D8AAAA/AAAAAAAAAAAB+xEAAFwCAADVGiBMq4nlP4UhMNfbcOg/AAAAPwAAAAAAAAAAAfwRAABcAgAAOwT7bUeC5T9rqFKiMnvoPwAAAD8AAAAAAAAAAAH9EQAAXAIAAKHt1Y/jeuU/J8bNtWaB6D8AAAA/AAAAAAAAAAAB/hEAAFwCAAAgsGEBu3TlPyfGzbVmgeg/AAAAPwAAAAAAAAAAAf8RAABcAgAAn3LtcpJu5T97mBwlrInoPwAAAD8AAAAAAAAAAAEAEgAAXAIAADgOKjSlaeU/ObaXOOCP6D8AAAA/AAAAAAAAAAABARIAAFwCAADQqWb1t2TlP/XTEkwUlug/AAAAPwAAAAAAAAAAAQISAABcAgAAUGzyZo9e5T/bWjUXa6DoPwAAAD8AAAAAAAAAAAEDEgAAXAIAALZVzYgrV+U/v+FX4sGq6D8AAAA/AAAAAAAAAAABBBIAAFwCAAAbP6iqx0/lP2OG9cBMu+g/AAAAPwAAAAAAAAAAAQUSAABcAgAATXYhLe1F5T9X/eEOHdToPwAAAD8AAAAAAAAAAAEGEgAAXAIAALJf/E6JPuU/SXTOXO3s6D8AAAA/AAAAAAAAAAABBxIAAFwCAAAYSddwJTflPz3ruqq9Bek/AAAAPwAAAAAAAAAAAQgSAABcAgAA4xuNtF0o5T8J+f9AaxrpPwAAAD8AAAAAAAAAAAEJEgAAXAIAAOGgpJcMHOU/QVJxewct6T8AAAA/AAAAAAAAAAABChIAAFwCAACRmqmLCQzlP8l9MSXpR+k/AAAAPwAAAAAAAAAAAQsSAABcAgAAkR/Bbrj/5D+99B1zuWDpPwAAAD8AAAAAAAAAAAEMEgAAXAIAAMJWOvHd9eQ/X5m7UURx6T8AAAA/AAAAAAAAAAABDRIAAFwCAABCGcZite/kP2+JhdS9f+k/AAAAPwAAAAAAAAAAAQ4SAABcAgAA9I2zcwPs5D9TEKifFIrpPwAAAD8AAAAAAAAAAAEPEgAAXAIAAKcCoYRR6OQ/peL2DlqS6T8AAAA/AAAAAAAAAAABEBIAAFwCAABZd46Vn+TkP0eHlO3kouk/AAAAPwAAAAAAAAAAARESAABcAgAADex7pu3g5D8DpQ8BGanpPwAAAD8AAAAAAAAAAAESEgAAXAIAANk5Ggd33uQ/6SsyzG+z6T8AAAA/AAAAAAAAAAABExIAAFwCAABy1VbIidnkP6lJrd+juek/AAAAPwAAAAAAAAAAARQSAABcAgAAPiP1KBPX5D/RslSXxr3pPwAAAD8AAAAAAAAAAAEVEgAAXAIAAApxk4mc1OQ/IYWjBgzG6T8AAAA/AAAAAAAAAAABFhIAAFwCAADXvjHqJdLkP3NX8nVRzuk/AAAAPwAAAAAAAAAAARcSAABcAgAApAzQSq/P5D+BR7z4ytzpPwAAAD8AAAAAAAAAAAEYEgAAXAIAAIkzH/tzzuQ/uaAtM2fv6T8AAAA/AAAAAAAAAAABGRIAAFwCAABWgb1b/cvkP+/5nm0DAuo/AAAAPwAAAAAAAAAAARoSAABcAgAACfaqbEvI5D8L2jJz9h7qPwAAAD8AAAAAAAAAAAEbEgAAXAIAAO8c+hwQx+Q/USNuMAxA6j8AAAA/AAAAAAAAAAABHBIAAFwCAADVQ0nN1MXkPwO41ZEQX+o/AAAAPwAAAAAAAAAAAR0SAABcAgAAu2qYfZnE5D9xargGSYTqPwAAAD8AAAAAAAAAAAEeEgAAXAIAALtqmH2ZxOQ/If8faE2j6j8AAAA/AAAAAAAAAAABHxIAAFwCAACikectXsPkP8OjvUbYs+o/AAAAPwAAAAAAAAAAASASAABcAgAAibg23iLC5D/7/C6BdMbqPwAAAD8AAAAAAAAAAAEhEgAAXAIAAIm4Nt4iwuQ/Ce34A+7U6j8AAAA/AAAAAAAAAAABIhIAAFwCAACikectXsPkPz9Gaj6K5+o/AAAAPwAAAAAAAAAAASMSAABcAgAAu2qYfZnE5D//Y+VRvu3qPwAAAD8AAAAAAAAAAAEkEgAAXAIAAO8c+hwQx+Q/N71WjFoA6z8AAAA/AAAAAAAAAAABJRIAAFwCAADVQ0nN1MXkP8txKuhrAus/AAAAPwAAAAAAAAAAASYSAABcAgAAu2qYfZnE5D+Hj6X7nwjrPwAAAD8AAAAAAAAAAAEnEgAAXAIAALtqmH2ZxOQ/Q60gD9QO6z8AAAA/AAAAAAAAAAABKBIAAFwCAAC7aph9mcTkP+VRvu1eH+s/AAAAPwAAAAAAAAAAASkSAABcAgAAu2qYfZnE5D/L2OC4tSnrPwAAAD8AAAAAAAAAAAEqEgAAXAIAALtqmH2ZxOQ/28iqOy846z8AAAA/AAAAAAAAAAABKxIAAFwCAADvHPocEMfkP31tSBq6SOs/AAAAPwAAAAAAAAAAASwSAABcAgAAI89bvIbJ5D/1qD5BIlXrPwAAAD8AAAAAAAAAAAEtEgAAXAIAAD2oDAzCyuQ/mU3cH61l6z8AAAA/AAAAAAAAAAABLhIAAFwCAABwWm6rOM3kP7UtcCWggus/AAAAPwAAAAAAAAAAAS8SAABcAgAApAzQSq/P5D/9dqvitaPrPwAAAD8AAAAAAAAAAAEwEgAAXAIAANe+Meol0uQ/7+2XMIa86z8AAAA/AAAAAAAAAAABMRIAAFwCAADwl+I5YdPkP+NkhH5W1es/AAAAPwAAAAAAAAAAATISAABcAgAACnGTiZzU5D9tkEQoOPDrPwAAAD8AAAAAAAAAAAEzEgAAXAIAAD4j9SgT1+Q/XwcxdggJ7D8AAAA/AAAAAAAAAAABNBIAAFwCAABy1VbIidnkP5dgorCkG+w/AAAAPwAAAAAAAAAAATUSAABcAgAA2TkaB3fe5D+lUGwzHirsPwAAAD8AAAAAAAAAAAE2EgAAXAIAACbFLPYo4uQ/tUA2tpc47D8AAAA/AAAAAAAAAAABNxIAAFwCAADB21HUjOnkPy98LN3/ROw/AAAAPwAAAAAAAAAAATgSAABcAgAAQhnGYrXv5D+BTntMRU3sPwAAAD8AAAAAAAAAAAE5EgAAXAIAAKh9iaGi9OQ/qbciBGhR7D8AAAA/AAAAAAAAAAABOhIAAFwCAABDlK5/BvzkP6m3IgRoUew/AAAAPwAAAAAAAAAAATsSAABcAgAA94OEraUE5T/7iXFzrVnsPwAAAD8AAAAAAAAAAAE8EgAAXAIAAMZMCyuADuU/c8VnmhVm7D8AAAA/AAAAAAAAAAABPRIAAFwCAACUFZKoWhjlP8WXtglbbuw/AAAAPwAAAAAAAAAAAT4SAABcAgAAerfJdXAj5T+BtTEdj3TsPwAAAD8AAAAAAAAAAAE/EgAAXAIAAGNZAUOGLuU/FWoFeaB27D8AAAA/AAAAAAAAAAABQBIAAFwCAABL+zgQnDnlP9OHgIzUfOw/AAAAPwAAAAAAAAAAAUESAABcAgAAM51w3bFE5T8lWs/7GYXsPwAAAD8AAAAAAAAAAAFCEgAAXAIAAOeMRgtRTeU/dSwea1+N7D8AAAA/AAAAAAAAAAABQxIAAFwCAACCo2vptFTlPzNKmX6Tk+w/AAAAPwAAAAAAAAAAAUQSAABcAgAAAuHfd91a5T8Z0btJ6p3sPwAAAD8AAAAAAAAAAAFFEgAAXAIAAGtFo7bKX+U//VfeFEGo7D8AAAA/AAAAAAAAAAABRhIAAFwCAADQqWb1t2TlPzOxT0/duuw/AAAAPwAAAAAAAAAAAUcSAABcAgAAHzV55Glo5T+Jg56+IsPsPwAAAD8AAAAAAAAAAAFIEgAAXAIAAGvAi9MbbOU/vdwP+b7V7D8AAAA/AAAAAAAAAAABSRIAAFwCAACfcu1ykm7lP6NjMsQV4Ow/AAAAPwAAAAAAAAAAAUoSAABcAgAA6/3/YURy5T9HCNCioPDsPwAAAD8AAAAAAAAAAAFLEgAAXAIAADqJElH2deU/b3F3WsP07D8AAAA/AAAAAAAAAAABTBIAAFwCAACGFCVAqHnlP31hQd08A+0/AAAAPwAAAAAAAAAAAU0SAABcAgAA73jofpV+5T+zurIX2RXtPwAAAD8AAAAAAAAAAAFOEgAAXAIAAFTdq72Cg+U/cdgtKw0c7T8AAAA/AAAAAAAAAAABTxIAAFwCAAC8QW/8b4jlP5lB1eIvIO0/AAAAPwAAAAAAAAAAAVASAABcAgAAPX/jipiO5T/rEyRSdSjtPwAAAD8AAAAAAAAAAAFREgAAXAIAAIoK9nlKkuU/0ZpGHcwy7T8AAAA/AAAAAAAAAAABUhIAAFwCAAAlIRtYrpnlPyFtlYwRO+0/AAAAPwAAAAAAAAAAAVMSAABcAgAAvzdANhKh5T/fihCgRUHtPwAAAD8AAAAAAAAAAAFUEgAAXAIAACacA3X/peU/naiLs3lH7T8AAAA/AAAAAAAAAAABVRIAAFwCAACn2XcDKKzlPwf0t1doRe0/AAAAPwAAAAAAAAAAAVYSAABcAgAAQfCc4Yuz5T8xXV8Pi0ntPwAAAD8AAAAAAAAAAAFXEgAAXAIAACqS1K6hvuU/B/S3V2hF7T8AAAA/AAAAAAAAAAABWBIAAFwCAAASNAx8t8nlP52oi7N5R+0/AAAAPwAAAAAAAAAAAVkSAABcAgAAexO41/Xa5T+dqIuzeUftPwAAAD8AAAAAAAAAAAFaEgAAXAIAAK9AApS96eU/MV1fD4tJ7T8AAAA/AAAAAAAAAAABWxIAAFwCAADkbUxQhfjlPwf0t1doRe0/AAAAPwAAAAAAAAAAAVwSAABcAgAA5ug0bdYE5j/fihCgRUHtPwAAAD8AAAAAAAAAAAFdEgAAXAIAAM2KbDrsD+Y/+QPu1O427T8AAAA/AAAAAAAAAAABXhIAAFwCAACcU/O3xhnmP2VPGnndNO0/AAAAPwAAAAAAAAAAAV8SAABcAgAANmoYlioh5j/5A+7U7jbtPwAAAD8AAAAAAAAAAAFgEgAAXAIAAOxZ7sPJKeY/PeZywbow7T8AAAA/AAAAAAAAAAABYRIAAFwCAABRvrECty7mP8GqfJpSJO0/AAAAPwAAAAAAAAAAAWISAABcAgAAuiJ1QaQz5j/bI1rP+xntPwAAAD8AAAAAAAAAAAFjEgAAXAIAAAeuhzBWN+Y/Hwbfu8cT7T8AAAA/AAAAAAAAAAABZBIAAFwCAAC6nV1e9T/mP1X4mSUa/+w/AAAAPwAAAAAAAAAAAWUSAABcAgAAcI0zjJRI5j9HCNCioPDsPwAAAD8AAAAAAAAAAAFmEgAAXAIAAPDKpxq9TuY/o2MyxBXg7D8AAAA/AAAAAAAAAAABZxIAAFwCAABXL2tZqlPmP3v6igzz2+w/AAAAPwAAAAAAAAAAAWgSAABcAgAA8kWQNw5b5j+Vc2hBnNHsPwAAAD8AAAAAAAAAAAFpEgAAXAIAAMAOF7XoZOY/HThyGjTF7D8AAAA/AAAAAAAAAAABahIAAFwCAADCif/ROXHmP+PeAOCXsuw/AAAAPwAAAAAAAAAAAWsSAABcAgAAqSs3n0985j9powq5L6bsPwAAAD8AAAAAAAAAAAFsEgAAXAIAAHj0vRwqhuY/72cUkseZ7D8AAAA/AAAAAAAAAAABbRIAAFwCAAB5b6Y5e5LmPwvh8cZwj+w/AAAAPwAAAAAAAAAAAW4SAABcAgAAYRHeBpGd5j+PpfufCIPsPwAAAD8AAAAAAAAAAAFvEgAAXAIAAH1ld3Mdq+Y/P9OsMMN67D8AAAA/AAAAAAAAAAABcBIAAFwCAAB+4F+QbrfmP1lMimVscOw/AAAAPwAAAAAAAAAAAXESAABcAgAATKnmDUnB5j9zxWeaFWbsPwAAAD8AAAAAAAAAAAFyEgAAXAIAAOe/C+ysyOY/jz5Fz75b7D8AAAA/AAAAAAAAAAABcxIAAFwCAACB1jDKENDmP2fVnRecV+w/AAAAPwAAAAAAAAAAAXQSAABcAgAAzmFDucLT5j+ptyIEaFHsPwAAAD8AAAAAAAAAAAF1EgAAXAIAABztVah01+Y/65mn8DNL7D8AAAA/AAAAAAAAAAABdhIAAFwCAABpeGiXJtvmPwUThSXdQOw/AAAAPwAAAAAAAAAAAXcSAABcAgAA0Nwr1hPg5j+L147+dDTsPwAAAD8AAAAAAAAAAAF4EgAAXAIAADdB7xQB5eY/fefEe/sl7D8AAAA/AAAAAAAAAAABeRIAAFwCAABr81C0d+fmPwGszlSTGew/AAAAPwAAAAAAAAAAAXoSAABcAgAA0lcU82Ts5j9fBzF2CAnsPwAAAD8AAAAAAAAAAAF7EgAAXAIAAAUKdpLb7uY/DTXiBsMA7D8AAAA/AAAAAAAAAAABfBIAAFwCAABSlYiBjfLmP9nbcMwm7us/AAAAPwAAAAAAAAAAAX0SAABcAgAAbG450cjz5j+hgv+RitvrPwAAAD8AAAAAAAAAAAF+EgAAXAIAALv5S8B69+Y/7+2XMIa86z8AAAA/AAAAAAAAAAABfxIAAFwCAADU0vwPtvjmP9MNBCuTn+s/AAAAPwAAAAAAAAAAAYASAABcAgAA1NL8D7b45j9lWyG2WnrrPwAAAD8AAAAAAAAAAAGBEgAAXAIAAO2rrV/x+eY/s8a5VFZb6z8AAAA/AAAAAAAAAAABghIAAFwCAADtq61f8fnmPyub+ap0QOs/AAAAPwAAAAAAAAAAAYMSAABcAgAABoVeryz75j/L2OC4tSnrPwAAAD8AAAAAAAAAAAGEEgAAXAIAADs3wE6j/eY/KTRD2ioZ6z8AAAA/AAAAAAAAAAABhRIAAFwCAAAgXg//Z/zmP18m/kN9BOs/AAAAPwAAAAAAAAAAAYYSAABcAgAAOzfATqP95j8nzYwJ4fHqPwAAAD8AAAAAAAAAAAGHEgAAXAIAAG7pIe4ZAOc/P0ZqPorn6j8AAAA/AAAAAAAAAAABiBIAAFwCAABu6SHuGQDnPwnt+APu1Oo/AAAAPwAAAAAAAAAAAYkSAABcAgAAbukh7hkA5z8jZtY4l8rqPwAAAD8AAAAAAAAAAAGKEgAAXAIAAFQQcZ7e/uY/gcE4Wgy66j8AAAA/AAAAAAAAAAABixIAAFwCAAA7N8BOo/3mP3PRbteSq+o/AAAAPwAAAAAAAAAAAYwSAABcAgAAOzfATqP95j9l4aRUGZ3qPwAAAD8AAAAAAAAAAAGNEgAAXAIAACBeD/9n/OY/L4gzGn2K6j8AAAA/AAAAAAAAAAABjhIAAFwCAADU0vwPtvjmPzkRR8ysceo/AAAAPwAAAAAAAAAAAY8SAABcAgAA1NL8D7b45j/LXmRXdEzqPwAAAD8AAAAAAAAAAAGQEgAAXAIAAO2rrV/x+eY/8WBVPk0p6j8AAAA/AAAAAAAAAAABkRIAAFwCAAC7+UvAevfmP0HM7dxICuo/AAAAPwAAAAAAAAAAAZISAABcAgAAbG450cjz5j/hCdXqifPpPwAAAD8AAAAAAAAAAAGTEgAAXAIAAFKViIGN8uY/q7BjsO3g6T8AAAA/AAAAAAAAAAABlBIAAFwCAAAFCnaS2+7mP53AmS100uk/AAAAPwAAAAAAAAAAAZUSAABcAgAABQp2ktvu5j+N0M+q+sPpPwAAAD8AAAAAAAAAAAGWEgAAXAIAAOswxUKg7eY/E5XZg5K36T8AAAA/AAAAAAAAAAABlxIAAFwCAADSVxTzZOzmP+krMsxvs+k/AAAAPwAAAAAAAAAAAZgSAABcAgAA0lcU82Ts5j9v8DulB6fpPwAAAD8AAAAAAAAAAAGZEgAAXAIAALd+Y6Mp6+Y/HR7tNcKe6T8AAAA/AAAAAAAAAAABmhIAAFwCAACFzAEEs+jmP81LnsZ8luk/AAAAPwAAAAAAAAAAAZsSAABcAgAAa/NQtHfn5j+l4vYOWpLpPwAAAD8AAAAAAAAAAAGcEgAAXAIAAB1oPsXF4+Y/l/IsjOCD6T8AAAA/AAAAAAAAAAABnRIAAFwCAAADj411iuLmP0Ug3hybe+k/AAAAPwAAAAAAAAAAAZ4SAABcAgAA6rXcJU/h5j9fmbtRRHHpPwAAAD8AAAAAAAAAAAGfEgAAXAIAANDcK9YT4OY/o3tAPhBr6T8AAAA/AAAAAAAAAAABoBIAAFwCAAC3A3uG2N7mP3kSmYbtZuk/AAAAPwAAAAAAAAAAAaESAABcAgAAnCrKNp3d5j+99B1zuWDpPwAAAD8AAAAAAAAAAAGiEgAAXAIAAIJRGedh3OY/k4t2u5Zc6T8AAAA/AAAAAAAAAAABoxIAAFwCAABQn7dH69nmP5OLdruWXOk/AAAAPwAAAAAAAAAAAaQSAABcAgAAAhSlWDnW5j9rIs8DdFjpPwAAAD8AAAAAAAAAAAGlEgAAXAIAAAIUpVg51uY/Q7knTFFU6T8AAAA/AAAAAAAAAAABphIAAFwCAAACFKVYOdbmP0O5J0xRVOk/AAAAPwAAAAAAAAAAAacSAABcAgAAAhSlWDnW5j9DuSdMUVTpPwAAAD8AAAAAAAAAAAGoEgAAXAIAAAIUpVg51uY/Q7knTFFU6T8AAAA/AAAAAAAAAAABqRIAAFwCAAACFKVYOdbmP0O5J0xRVOk/AAAAPwAAAAAAAAAAAaoSAABcAgAAAhSlWDnW5j9DuSdMUVTpPwAAAD8AAAAAAAAAAAGrEgAAXAIAAAIUpVg51uY/Q7knTFFU6T8AAAA/AAAAAAAAAAABrBIAAFwCAAAz0DW+DcDmP62dnR/2Kuk/AAAAPwAAAAAAAAAAAa0SAABcAgAAM9A1vg3A5j+tnZ0f9irpPwAAAD8AAAAAAAAAAAGuEgAAXAIAADPQNb4NwOY/rZ2dH/Yq6T8AAAA/AAAAAAAAAAABrxIAAFwCAABflvXpP5HmP/Hm2NwLTOk/AAAAPwAAAAAAAAAAAbASAABcAgAADxUSwet05j83MBSaIW3pPwAAAD8AAAAAAAAAAAGxEgAAXAIAAPU7YXGwc+Y/y+Tn9TJv6T8AAAA/DwAAAAAAAAABshIAAFwCAAD1O2FxsHPmP8vk5/Uyb+k/AAAAPx8AAAAAAAAAAbMSAABcAgAAp7BOgv5v5j/L5Of1Mm/pPwAAAD8fAAAAAAAAAAG0EgAAXAIAAKewToL+b+Y/y+Tn9TJv6T8AAAA/LwAAAAAAAAABtRIAAFwCAACnsE6C/m/mP8vk5/Uyb+k/AAAAPy8AAAAAAAAAAbYSAABcAgAAQkyLQxFr5j/L5Of1Mm/pPwAAAD8+AAAAAAAAAAG3EgAAXAIAANnnxwQkZuY/D8ds4v5o6T8AAAA/XgAAAAAAAAABuBIAAFwCAABI8S8XlaLgP4DPNCvMsG4/AAAAPwAAAAAAAAAAAbkSAABcAgAAMJNn5Kqt4D+AEhewuHxoPwAAAD8vAAAAAAAAAAG6EgAAXAIAADCTZ+SqreA/gBIXsLh8aD8AAAA/LwAAAAAAAAABuxIAAFwCAAAwk2fkqq3gP4ASF7C4fGg/AAAAPy8AAAAAAAAAAbwSAABcAgAAMJNn5Kqt4D+AEhewuHxoPwAAAD8/AAAAAAAAAAG9EgAAXAIAADCTZ+SqreA/gBIXsLh8aD8AAAA/PwAAAAAAAAABvhIAAFwCAADfEYS7VpHgP6DWcagRN4g/AAAAP14AAAAAAAAAAb8SAABcAgAAeDLYXxiA4D/AAlcCKviPPwAAAD9eAAAAAAAAAAHAEgAAXAIAAA9TLATabuA/4F+6vh4Wkz8AAAA/XgAAAAAAAAABwRIAAFwCAAC/TDH41l7gP1BldMqvg5g/AAAAP24AAAAAAAAAAcISAABcAgAACeJyreZJ4D8QEmjPeUOgPwAAAD99AAAAAAAAAAHDEgAAXAIAAAfsoXNEMeA/mBaDrnLJpD8AAAA/fQAAAAAAAAABxBIAAFwCAAA2qDLZGBvgP9DRYtBVLqk/AAAAP5wAAAAAAAAAAcUSAABcAgAAgT10jigG4D+gHhpAzO2sPwAAAD+cAAAAAAAAAAHGEgAAXAIAAGLzCej5398/pKPB80GIsD8AAAA/nAAAAAAAAAABxxIAAFwCAAAo0O7xj7jfP3Sl/0xyV7I/AAAAP6wAAAAAAAAAAcgSAABcAgAAJORMfkuH3z+I8HhjuEe0PwAAAD+sAAAAAAAAAAHJEgAAXAIAALST58sZUd8/sE0Z3l0Gtj8AAAA/ywAAAAAAAAAByhIAAFwCAADgWaf3SyLfPwDizbG5F7g/AAAAP8sAAAAAAAAAAcsSAABcAgAAqjaMAeL63j8oP24sX9a5PwAAAD/LAAAAAAAAAAHMEgAAXAIAANZ3NEpl2N4/cK41C2Rjuz8AAAA/6wAAAAAAAAABzRIAAFwCAAA6az4yX7jeP8QvJE7Ivrw/AAAAP+sAAAAAAAAAAc4SAABcAgAA0BCquc+a3j84wzn1i+i9PwAAAD/rAAAAAAAAAAHPEgAAXAIAAP5RUgJTeN4/YA0U3znxvj8AAAA/CgEAAAAAAAAB0BIAAFwCAACU972Jw1reP5BEKDjwQ78/AAAAPwoBAAAAAAAAAdESAABcAgAAYMpzzftL3j+oaRUtR8i/PwAAAD8KAQAAAAAAAAHSEgAAXAIAAGDKc837S94/qGkVLUfIvz8AAAA/GQEAAAAAAAAB0xIAAFwCAABgynPN+0veP6hpFS1HyL8/AAAAPxkBAAAAAAAAAdQSAABcAgAAYMpzzftL3j+oaRUtR8i/PwAAAD8ZAQAAAAAAAAHVEgAAXAIAAFROi+HM+OA/UIEvrn7QoT8AAAA/AAAAAAAAAAAB1hIAAFwCAABUTovhzPjgP1CBL65+0KE/AAAAPyAAAAAAAAAAAdcSAABcAgAABUiQ1cno4D/oqjeCztqmPwAAAD8gAAAAAAAAAAHYEgAAXAIAAFBYuqcq4OA/aInGP9j0qT8AAAA/LwAAAAAAAAAB2RIAAFwCAACCjzMqUNbgP4j5LEt1aaw/AAAAPy8AAAAAAAAAAdoSAABcAgAA53gOTOzO4D8w1xzc5puuPwAAAD8/AAAAAAAAAAHbEgAAXAIAABmwh84RxeA/BP8jFbd3sD8AAAA/TgAAAAAAAAAB3BIAAFwCAABM5wBRN7vgP8DbdHmQwrE/AAAAP04AAAAAAAAAAd0SAABcAgAAGDWfscC44D+g3BOmKKqyPwAAAD9eAAAAAAAAAAHeEgAAXAIAAP5b7mGFt+A/EF1jvPQdsz8AAAA/XgAAAAAAAAAB3xIAAFwCAAAYNZ+xwLjgP7QBAZt/LrM/AAAAP30AAAAAAAAAAeASAABcAgAAgJli8K294D+g79k2IGCzPwAAAD99AAAAAAAAAAHhEgAAXAIAABmwh84RxeA/oO/ZNiBgsz8AAAA/fQAAAAAAAAAB4hIAAFwCAADOn138sM3gP6Dv2TYgYLM/AAAAP50AAAAAAAAAAeMSAABcAgAA6fP2aD3b4D+IyuxByduyPwAAAD+dAAAAAAAAAAHkEgAAXAIAAFLTosR77OA//Dd2x52Zsj8AAAA/nQAAAAAAAAAB5RIAAFwCAACh2Z3QfvzgP/w3dsedmbI/AAAAP6wAAAAAAAAAAeYSAABcAgAA79+Y3IEM4T8USp0r/WeyPwAAAD+sAAAAAAAAAAHnEgAAXAIAAFi/RDjAHeE/vO46Coh4sj8AAAA/ywAAAAAAAAAB6BIAAFwCAACO7I70hyzhP/w3dsedmbI/AAAAP8sAAAAAAAAAAekSAABcAgAAwxnZsE874T8USp0r/WeyPwAAAD/bAAAAAAAAAAHqEgAAXAIAAN5tch3cSOE/vO46Coh4sj8AAAA/2wAAAAAAAAAB6xIAAFwCAADHD6rq8VPhP0CBsYSzurI/AAAAP+sAAAAAAAAAAewSAABcAgAArrHhtwdf4T/QEyj/3vyyPwAAAD/rAAAAAAAAAAHtEgAAXAIAABUWpfb0Y+E/0BMo/978sj8AAAA/CgEAAAAAAAAB7hIAAFwCAAAw71VGMGXhP9ATKP/e/LI/AAAAPwoBAAAAAAAAAe8SAABcAgAAMO9VRjBl4T/oJU9jPsuyPwAAAD8KAQAAAAAAAAHwEgAAXAIAAOJjQ1d+YeE/XJPY6BKJsj8AAAA/CgEAAAAAAAAB8RIAAFwCAAB7/38YkVzhP0hu6/O7BLI/AAAAPykBAAAAAAAAAfISAABcAgAAR00eeRpa4T80NjhubcqwPwAAAD8pAQAAAAAAAAHzEgAAXAIAAPrBC4poVuE/GNi7CH+Drz8AAAA/SAEAAAAAAAAB9BIAAFwCAAD6wQuKaFbhPxjYuwh/g68/AAAAP0gBAAAAAAAAAfUSAABcAgAA+sELimhW4T8Y2LsIf4OvPwAAAD9IAQAAAAAAAAH2EgAAXAIAAPrBC4poVuE/GNi7CH+Drz8AAAA/SAEAAAAAAAAB9xIAAFwCAAAVm7zZo1fhP4CvTrRdjJk/AAAAPwAAAAAAAAAAAfgSAABcAgAAFZu82aNX4T+Ar060XYyZPwAAAD8QAAAAAAAAAAH5EgAAXAIAABWbvNmjV+E/gK9OtF2MmT8AAAA/EAAAAAAAAAAB+hIAAFwCAADg6Fo6LVXhP2Bbo4yPZKA/AAAAPxAAAAAAAAAAAfsSAABcAgAAkl1IS3tR4T+QymprlPGhPwAAAD8vAAAAAAAAAAH8EgAAXAIAAN5tch3cSOE/8F4fP/ACpD8AAAA/LwAAAAAAAAAB/RIAAFwCAAB3Ca/e7kPhP0Dz0xJMFKY/AAAAPy8AAAAAAAAAAf4SAABcAgAAEaXrnwE/4T/o0MOjvUaoPwAAAD8/AAAAAAAAAAH/EgAAXAIAAFy1FXJiNuE/IGYXpLE/qz8AAAA/TgAAAAAAAAABABMAAFwCAADcd6HjOTDhPzj8CdE9IK8/AAAAP04AAAAAAAAAAQETAABcAgAAcxPepEwr4T/oEonSRhWyPwAAAD9tAAAAAAAAAAECEwAAXAIAAEFhfAXWKOE/3F6hFSXttD8AAAA/bQAAAAAAAAABAxMAAFwCAAANrxpmXybhP6yGa5BEKLg/AAAAP20AAAAAAAAAAQQTAABcAgAADa8aZl8m4T/QCZgs2VK7PwAAAD99AAAAAAAAAAEFEwAAXAIAAHMT3qRMK+E/fB87Q5m/vj8AAAA/fQAAAAAAAAABBhMAAFwCAADBnvCT/i7hP/Z1Uc6hBcE/AAAAP5wAAAAAAAAAAQcTAABcAgAAQ9xkIic14T8IrgRU8D/CPwAAAD+cAAAAAAAAAAEIEwAAXAIAAEPcZCInNeE/CK4EVPA/wj8AAAA/nAAAAAAAAAABCRMAAFwCAABD3GQiJzXhPwiuBFTwP8I/AAAAP7wAAAAAAAAAAQoTAABcAgAAQ9xkIic14T8IrgRU8D/CPwAAAD+8AAAAAAAAAAELEwAAXAIAACTaHbjtn98/KpdMQaB+0j8AAAA/AAAAAAAAAAABDBMAAFwCAAAk2h247Z/fPyqXTEGgftI/AAAAPxAAAAAAAAAAAQ0TAABcAgAAJNoduO2f3z8ql0xBoH7SPwAAAD8QAAAAAAAAAAEOEwAAXAIAAJIqg2of1t8/ouUI+f9A0z8AAAA/LwAAAAAAAAABDxMAAFwCAADIV80m5+TfP8STCaCGrNM/AAAAPy8AAAAAAAAAARATAABcAgAAyNK1Qzjx3z/yyh35PP/TPwAAAD8vAAAAAAAAAAEREwAAXAIAAP6EF+Ou898/AiKeTAA11D8AAAA/TgAAAAAAAAABEhMAAFwCAAAwN3mCJfbfP0hr2QkWVtQ/AAAAP04AAAAAAAAAARMTAABcAgAAyNK1Qzjx3z/qD3fooGbUPwAAAD9OAAAAAAAAAAEUEwAAXAIAAP4JL8Zd598/6g936KBm1D8AAAA/bQAAAAAAAAABFRMAAFwCAAD6jkapDNvfPyqLRQQjOdQ/AAAAP20AAAAAAAAAARYTAABcAgAA9ph1b2rC3z+ugeI7J97TPwAAAD9tAAAAAAAAAAEXEwAAXAIAAPaipDXIqd8/0BwdUraT0z8AAAA/jQAAAAAAAAABGBMAAFwCAAAkXzWbnJPfP8xOsLAiRdM/AAAAP40AAAAAAAAAARkTAABcAgAA7rYCwoN43z+eF5xXbPLSPwAAAD+NAAAAAAAAAAEaEwAAXAIAAOjAMYjhX98/wrLWbfun0j8AAAA/nAAAAAAAAAABGxMAAFwCAACyGP+uyETfP2wSG10iUdI/AAAAP5wAAAAAAAAAARwTAABcAgAAsCIudSYs3z8K6UuaGRPSPwAAAD+7AAAAAAAAAAEdEwAAXAIAABSRIHpxGN8/0CgkjzPZ0T8AAAA/uwAAAAAAAAABHhMAAFwCAAAUFjhdIAzfP+g6S/OSp9E/AAAAP7sAAAAAAAAAAR8TAABcAgAAeP8Sf7wE3z/oOkvzkqfRPwAAAD/bAAAAAAAAAAEgEwAAXAIAAKqxdB4zB98/6DpL85Kn0T8AAAA/2wAAAAAAAAABIRMAAFwCAADe3r7a+hXfP3LNwW2+6dE/AAAAP9sAAAAAAAAAASITAABcAgAAfHDM1a8p3z8myd+fDDDSPwAAAD/6AAAAAAAAAAEjEwAAXAIAALIY/67IRN8/pNJCaAiL0j8AAAA/+gAAAAAAAAABJBMAAFwCAAAcc5MnWGLfP6qgrwmc2dI/AAAAP/oAAAAAAAAAASUTAABcAgAA7jHr3tSE3z8AQWsadTDTPwAAAD8KAQAAAAAAAAEmEwAAXAIAAMB1WnkAm98/0BwdUraT0z8AAAA/CgEAAAAAAAABJxMAAFwCAAAo0O7xj7jfPyi92GKP6tM/AAAAPykBAAAAAAAAASgTAABcAgAAxGH87ETM3z9ifQBudSTUPwAAAD8pAQAAAAAAAAEpEwAAXAIAAMjc5AmW2N8/9piKmtBN1D8AAAA/KQEAAAAAAAABKhMAAFwCAAD6jkapDNvfP5o9KHlbXtQ/AAAAP0gBAAAAAAAAASsTAABcAgAAyNzkCZbY3z+aPSh5W17UPwAAAD9IAQAAAAAAAAEsEwAAXAIAAF79OK5Xx98/9piKmtBN1D8AAAA/SAEAAAAAAAABLRMAAFwCAABaB2h0ta7fP2wGFCClC9Q/AAAAP2cBAAAAAAAAAS4TAABcAgAAVhGXOhOW3z+QoU42NMHTPwAAAD9nAQAAAAAAAAEvEwAAXAIAACBpZGH6et8/3qUwBOZ60z8AAAA/ZwEAAAAAAAABMBMAAFwCAADowDGI4V/fP9bXw2JSLNM/AAAAP3cBAAAAAAAAATETAABcAgAAGALa0GQ93z/gkmpz7sTSPwAAAD93AQAAAAAAAAEyEwAAXAIAAEZDghnoGt8/YIkHq/Jp0j8AAAA/lAEAAAAAAAABMxMAAFwCAACqNowB4vrePwrpS5oZE9I/AAAAP5QBAAAAAAAAATQTAABcAgAAdI5ZKMnf3j+M3+jRHbjRPwAAAD+kAQAAAAAAAAE1EwAAXAIAADrmJk+wxN4/eohoflqC0T8AAAA/pAEAAAAAAAABNhMAAFwCAACgVBlU+7DePzQ/LcFEYdE/AAAAP7MBAAAAAAAAATcTAABcAgAA0IuS1iCn3j9qMegql0zRPwAAAD+zAQAAAAAAAAE4EwAAXAIAAATDC1lGnd4/QMhAc3RI0T8AAAA/0wEAAAAAAAABORMAAFwCAABoJ8+XM6LeP1yo1HhnZdE/AAAAP9MBAAAAAAAAAToTAABcAgAAOvBVFQ6s3j/oOkvzkqfRPwAAAD/TAQAAAAAAAAE7EwAAXAIAANaBYxDDv94/nDZpJeHt0T8AAAA/8gEAAAAAAAABPBMAAFwCAADWdzRKZdjeP8ptfX6XQNI/AAAAP/IBAAAAAAAAAT0TAABcAgAAdoQqYmv43j+aSS+22KPSPwAAAD/yAQAAAAAAAAE+EwAAXAIAAEZDghnoGt8/ko6IpTwL0z8AAAA/AgIAAAAAAAABPxMAAFwCAABKtDtw2z/fPxKY6204ZtM/AAAAPwICAAAAAAAAAUATAABcAgAAglxuSfRa3z8WZlgPzLTTPwAAAD8hAgAAAAAAAAFBEwAAXAIAACDue0Spbt8/8sod+Tz/0z8AAAA/IQIAAAAAAAABQhMAAFwCAAAgaWRh+nrfP2J9AG51JNQ/AAAAPyECAAAAAAAAAUMTAABcAgAAJORMfkuH3z8CIp5MADXUPwAAAD9AAgAAAAAAAAFEEwAAXAIAAIpIEL04jN8/AiKeTAA11D8AAAA/QAIAAAAAAAABRRMAAFwCAACKSBC9OIzfPwIinkwANdQ/AAAAP0ACAAAAAAAAAUYTAABcAgAAVBvGAHF93z9QJoAasu7TPwAAAD9fAgAAAAAAAAFHEwAAXAIAAO47GqUybN8/dMG6MEGk0z8AAAA/XwIAAAAAAAABSBMAAFwCAADmRUlrkFPfP0aKpteKUdM/AAAAP18CAAAAAAAAAUkTAABcAgAAFIfxsxMx3z8YU5J+1P7SPwAAAD9vAgAAAAAAAAFKEwAAXAIAABQWOF0gDN8/mkkvttij0j8AAAA/bwIAAAAAAAABSxMAAFwCAAAMKpbp29rePybJ358MMNI/AAAAP44CAAAAAAAAAUwTAABcAgAAoFQZVPuw3j8EG9/4hcTRPwAAAD+OAgAAAAAAAAFNEwAAXAIAAGis5nrild4/XKjUeGdl0T8AAAA/ngIAAAAAAAABThMAAFwCAABmthVBQH3eP0xRVCWkL9E/AAAAP54CAAAAAAAAAU8TAABcAgAA/NZp5QFs3j/gnnGwawrRPwAAAD+tAgAAAAAAAAFQEwAAXAIAAGDARAeeZN4/4J5xsGsK0T8AAAA/rQIAAAAAAAABURMAAFwCAABgwEQHnmTeP/p+BbZeJ9E/AAAAP80CAAAAAAAAAVITAABcAgAAZrYVQUB93j8M1oUJIl3RPwAAAD/NAgAAAAAAAAFTEwAAXAIAADL6hNtrk94/6DpL85Kn0T8AAAA/zQIAAAAAAAABVBMAAFwCAABsore0hK7ePxZyX0xJ+tE/AAAAP9wCAAAAAAAAAVUTAABcAgAAPmEPbAHR3j+I8q5iFW7SPwAAAD/cAgAAAAAAAAFWEwAAXAIAAELSyML09d4/qqCvCZzZ0j8AAAA//AIAAAAAAAABVxMAAFwCAADgWaf3SyLfP5hc9UbQWdM/AAAAP/wCAAAAAAAAAVgTAABcAgAAshj/rshE3z9ar5PM4dXTPwAAAD8LAwAAAAAAAAFZEwAAXAIAALiJuAW8ad8/KotFBCM51D8AAAA/CwMAAAAAAAABWhMAAFwCAABWlq4dwonfP7gdvH5Oe9Q/AAAAPxsDAAAAAAAAAVsTAABcAgAAWgdodLWu3z92ou1izKjUPwAAAD8bAwAAAAAAAAFcEwAAXAIAACxL1w7hxN8/8N3jiTS11D8AAAA/OgMAAAAAAAABXRMAAFwCAAAsS9cO4cTfP/Dd44k0tdQ/AAAAPzoDAAAAAAAAAV4TAABcAgAALEvXDuHE3z/w3eOJNLXUPwAAAD86AwAAAAAAAAFfEwAAXAIAACxL1w7hxN8/8N3jiTS11D8AAAA/OgMAAAAAAAABYBMAAFwCAABi8wno+d/fP1yo1HhnZdE/AAAAPwAAAAAAAAAAAWETAABcAgAAYvMJ6Pnf3z9cqNR4Z2XRPwAAAD8fAAAAAAAAAAFiEwAAXAIAAGLzCej5398/XKjUeGdl0T8AAAA/HwAAAAAAAAABYxMAAFwCAABi8wno+d/fP1yo1HhnZdE/AAAAPy8AAAAAAAAAAWQTAABcAgAAYvMJ6Pnf3z9cqNR4Z2XRPwAAAD8vAAAAAAAAAAFlEwAAXAIAAGLzCej5398/XKjUeGdl0T8AAAA/PwAAAAAAAAABZhMAAFwCAABi8wno+d/fP1yo1HhnZdE/AAAAPz8AAAAAAAAAAWcTAABcAgAA9hNejLvO3z9KZBq2m+XRPwAAAD9eAAAAAAAAAAFoEwAAXAIAAJKvmk3Oyd8/7Ai4lCb20T8AAAA/XgAAAAAAAAABaRMAAFwCAAD2mHVvasLfPwrpS5oZE9I/AAAAP24AAAAAAAAAAWoTAABcAgAAkDSyMH293z/+Xzjo6SvSPwAAAD9uAAAAAAAAAAFrEwAAXAIAAMLmE9Dzv98/GkDM7dxI0j8AAAA/fQAAAAAAAAABbBMAAFwCAABe/TiuV8ffP2CJB6vyadI/AAAAP30AAAAAAAAAAW0TAABcAgAALMa/KzLR3z+k0kJoCIvSPwAAAD+cAAAAAAAAAAFuEwAAXAIAAGLzCej5398/jsAbBKm80j8AAAA/nAAAAAAAAAABbxMAAFwCAAD+hBfjrvPfPyTcpTAE5tI/AAAAP5wAAAAAAAAAAXATAABcAgAAaGTDPu0E4D+ubhyrLyjTPwAAAD+sAAAAAAAAAAFxEwAAXAIAAE4G+wsDEOA/bvNNj61V0z8AAAA/vAAAAAAAAAABchMAAFwCAAAD9tA5ohjgP/iFxAnZl9M/AAAAP7wAAAAAAAAAAXMTAABcAgAABXG5VvMk4D9QJoAasu7TPwAAAD/LAAAAAAAAAAF0EwAAXAIAAJ+H3jRXLOA/zi/j4q1J1D8AAAA/ywAAAAAAAAABdRMAAFwCAADsEvEjCTDgP6yUqMwelNQ/AAAAP+sAAAAAAAAAAXYTAABcAgAA7BLxIwkw4D+86ygg4snUPwAAAD/rAAAAAAAAAAF3EwAAXAIAANI5QNTNLuA/1su8JdXm1D8AAAA/+gAAAAAAAAABeBMAAFwCAACfh940VyzgP6LZAbyC+9Q/AAAAP/oAAAAAAAAAAXkTAABcAgAAha4t5Rsr4D/MQqlzpf/UPwAAAD/6AAAAAAAAAAF6EwAAXAIAAGzVfJXgKeA/zEKpc6X/1D8AAAA/CgEAAAAAAAABexMAAFwCAABR/MtFpSjgP8xCqXOl/9Q/AAAAPwoBAAAAAAAAAXwTAABcAgAAUfzLRaUo4D/MQqlzpf/UPwAAAD8KAQAAAAAAAAF9EwAAXAIAAFH8y0WlKOA/zEKpc6X/1D8AAAA/CgEAAAAAAAABfhMAAFwCAABR/MtFpSjgP8xCqXOl/9Q/AAAAPykBAAAAAAAAAX8TAABcAgAATgb7CwMQ4D9CsDL5eb3UPwAAAD9IAQAAAAAAAAGAEwAAXAIAADOyYZ92AuA/NicfR0rW1D8AAAA/SAEAAAAAAAABgRMAAFwCAAAsQahIg93fP+RU0NcEztQ/AAAAP2gBAAAAAAAAAYITAABcAgAA9h2NUhm23z/kVNDXBM7UPwAAAD9oAQAAAAAAAAGDEwAAXAIAACRfNZuck98/5FTQ1wTO1D8AAAA/aAEAAAAAAAABhBMAAFwCAACGUj+DlnPfP+RU0NcEztQ/AAAAP3cBAAAAAAAAAYUTAABcAgAA5kVJa5BT3z8OvnePJ9LUPwAAAD93AQAAAAAAAAGGEwAAXAIAAH7rtPIANt8/ADVk3ffq1D8AAAA/lgEAAAAAAAABhxMAAFwCAAAUkSB6cRjfP6LZAbyC+9Q/AAAAP5YBAAAAAAAAAYgTAABcAgAAqjaMAeL63j+YUO4JUxTVPwAAAD+WAQAAAAAAAAGJEwAAXAIAAKZAu8c/4t4/jMfaVyMt1T8AAAA/xQEAAAAAAAABihMAAFwCAAAINMWvOcLeP1jVH+7QQdU/AAAAP8UBAAAAAAAAAYsTAABcAgAABMMLWUad3j/EhwJjCWfVPwAAAD/FAQAAAAAAAAGMEwAAXAIAAJpod+C2f94/4meWaPyD1T8AAAA/5AEAAAAAAAABjRMAAFwCAACaaHfgtn/eP+Jnlmj8g9U/AAAAP+QBAAAAAAAAAY4TAABcAgAAmmh34LZ/3j/iZ5Zo/IPVPwAAAD/kAQAAAAAAAAGPEwAAXAIAAJpod+C2f94/4meWaPyD1T8AAAA/5AEAAAAAAAABkBMAAFwCAADr/f9hRHLlP9DRYtBVLqk/AAAAPwAAAAAAAAAAAZETAABcAgAAbTt08Gx45T+gHhpAzO2sPwAAAD8fAAAAAAAAAAGSEwAAXAIAAG07dPBseOU/oB4aQMztrD8AAAA/HwAAAAAAAAABkxMAAFwCAABtO3TwbHjlP6AeGkDM7aw/AAAAPx8AAAAAAAAAAZQTAABcAgAAbTt08Gx45T+gHhpAzO2sPwAAAD8+AAAAAAAAAAGVEwAAXAIAANiVCGn8leU/7Oz8sFepsD8AAAA/PgAAAAAAAAABlhMAAFwCAACOAMez7KrlPxg315oFsrE/AAAAPz4AAAAAAAAAAZcTAABcAgAAXEQ2ThjB5T/QEyj/3vyyPwAAAD9eAAAAAAAAAAGYEwAAXAIAAOD8kvmR0+U/iPB4Y7hHtD8AAAA/XgAAAAAAAAABmRMAAFwCAADJGbPj+OrlP8xfQEK91LU/AAAAP14AAAAAAAAAAZoTAABcAgAAGpuWDE0H5j8A4s2xuRe4PwAAAD9tAAAAAAAAAAGbEwAAXAIAAB2RZ0bvH+Y/vOSqN4LOuj8AAAA/bQAAAAAAAAABnBMAAFwCAAAHrocwVjfmP8hC6t6/dL0/AAAAP40AAAAAAAAAAZ0TAABcAgAAiWbk289J5j/wslDqXOm/PwAAAD+NAAAAAAAAAAGeEwAAXAIAAIvhzPggVuY/lhrvrCwWwT8AAAA/nAAAAAAAAAABnxMAAFwCAAA+0aImwF7mP3CSeieVFsI/AAAAP5wAAAAAAAAAAaATAABcAgAA2efHBCRm5j+kZWjDcgbDPwAAAD+sAAAAAAAAAAGhEwAAXAIAAHT+7OKHbeY/yBNpavlxwz8AAAA/rAAAAAAAAAABohMAAFwCAAB2edX/2HnmP8gTaWr5ccM/AAAAP8sAAAAAAAAAAaMTAABcAgAAdnnV/9h55j/IE2lq+XHDPwAAAD/LAAAAAAAAAAGkEwAAXAIAAHZ51f/YeeY/yBNpavlxwz8AAAA/ywAAAAAAAAABpRMAAFwCAAB2edX/2HnmP8gTaWr5ccM/AAAAP8sAAAAAAAAAAaYTAABcAgAAAut71w+a5z9YZNlKgXCpPwAAAD8AAAAAAAAAAAGnEwAAXAIAAARmZPRgpuc/AEEqr1q7qj8AAAA/HwAAAAAAAAABqBMAAFwCAAAEZmT0YKbnPwBBKq9au6o/AAAAPx8AAAAAAAAAAakTAABcAgAABGZk9GCm5z8AQSqvWruqPwAAAD8/AAAAAAAAAAGqEwAAXAIAAARmZPRgpuc/AEEqr1q7qj8AAAA/PwAAAAAAAAABqxMAAFwCAAAEZmT0YKbnPwBBKq9au6o/AAAAPz8AAAAAAAAAAawTAABcAgAA64yzpCWl5z/gs21AwOavPwAAAD9eAAAAAAAAAAGtEwAAXAIAAARmZPRgpuc/ZG1MxyMdsT8AAAA/XgAAAAAAAAABrhMAAFwCAAAEZmT0YKbnP1yT2OgSibI/AAAAP14AAAAAAAAAAa8TAABcAgAAHT8VRJyn5z8UcClN7NOzPwAAAD9sAAAAAAAAAAGwEwAAXAIAADgYxpPXqOc/UN/wK/FgtT8AAAA/ewAAAAAAAAABsRMAAFwCAACGo9iCiaznP5ROuAr27bY/AAAAP3sAAAAAAAAAAbITAABcAgAA6wecwXax5z/cvX/p+nq4PwAAAD+LAAAAAAAAAAGzEwAAXAIAAAbhTBGysuc/iJrQTdTFuT8AAAA/iwAAAAAAAAABtBMAAFwCAAA6k66wKLXnPxhADVn3vbo/AAAAP6oAAAAAAAAAAbUTAABcAgAAbUUQUJ+35z8QU9Pp7nO7PwAAAD+qAAAAAAAAAAG2EwAAXAIAAKH3ce8Vuuc/QIrnQqXGuz8AAAA/qgAAAAAAAAABtxMAAFwCAACGHsGf2rjnP0CK50Klxrs/AAAAP7oAAAAAAAAAAbgTAABcAgAACFw1LgO/5z/8GiBkoDm6PwAAAD/JAAAAAAAAAAG5EwAAXAIAAAhcNS4Dv+c//BogZKA5uj8AAAA/yQAAAAAAAAABuhMAAFwCAAAIXDUuA7/nP/waIGSgObo/AAAAP8kAAAAAAAAAAbsTAABcAgAACFw1LgO/5z/8GiBkoDm6PwAAAD/ZAAAAAAAAAAG8EwAAXAIAAMYtfgmJEeg/CIQMNEeHpD8AAAA/AAAAAAAAAAABvRMAAFwCAADGLX4JiRHoPwiEDDRHh6Q/AAAAPw8AAAAAAAAAAb4TAABcAgAAxi1+CYkR6D8IhAw0R4ekPwAAAD8PAAAAAAAAAAG/EwAAXAIAAMYtfgmJEeg/CIQMNEeHpD8AAAA/LwAAAAAAAAABwBMAAFwCAADGLX4JiRHoPwiEDDRHh6Q/AAAAPy8AAAAAAAAAAcETAABcAgAAQnUhXg//5z8A9rCYFMuoPwAAAD8vAAAAAAAAAAHCEwAAXAIAAHWsmuA09ec/wPfu8USaqj8AAAA/PgAAAAAAAAABwxMAAFwCAADzbiZSDO/nPzixkLr3L60/AAAAPz4AAAAAAAAAAcQTAABcAgAAjgpjEx/q5z8wI3LddRSwPwAAAD9OAAAAAAAAAAHFEwAAXAIAAFlYAXSo5+c/1O2b3e+QsT8AAAA/XgAAAAAAAAABxhMAAFwCAAAnpp/UMeXnPyhviiBU7LI/AAAAP14AAAAAAAAAAccTAABcAgAA8/M9Nbvi5z/kS9uELTe0PwAAAD99AAAAAAAAAAHIEwAAXAIAAIyPevbN3ec/UN/wK/FgtT8AAAA/fQAAAAAAAAAByRMAAFwCAAAlK7e34NjnP2QXpLE/m7Y/AAAAP30AAAAAAAAAAcoTAABcAgAAvsbzePPT5z80Bhx6eLS3PwAAAD+MAAAAAAAAAAHLEwAAXAIAAG874YlB0Oc/fGIdyIWLuD8AAAA/jAAAAAAAAAABzBMAAFwCAACKFJLZfNHnP2BQ9mMmvbg/AAAAP6wAAAAAAAAAAc0TAABcAgAA2J+kyC7V5z8wLKibZyC5PwAAAD+sAAAAAAAAAAHOEwAAXAIAAD4EaAcc2uc/XGO89B1zuT8AAAA/rAAAAAAAAAABzxMAAFwCAAC+QdyVRODnP1xjvPQdc7k/AAAAP7sAAAAAAAAAAdATAABcAgAAczGyw+Po5z8wLKibZyC5PwAAAD+7AAAAAAAAAAHREwAAXAIAAEH6OEG+8uc/qJkxITzeuD8AAAA/2wAAAAAAAAAB0hMAAFwCAADei0Y8cwboP8CrWIWbrLg/AAAAP9sAAAAAAAAAAdMTAABcAgAAlPYEh2Mb6D/cvX/p+nq4PwAAAD/qAAAAAAAAAAHUEwAAXAIAAH4TJXHKMug/wKtYhZusuD8AAAA/6gAAAAAAAAAB1RMAAFwCAACyQG8tkkHoP9y9f+n6erg/AAAAP/8AAAAAAAAAAdYTAABcAgAAzpQImh5P6D98Yh3IhYu4PwAAAD//AAAAAAAAAAHXEwAAXAIAAJxdjxf5WOg/HAe7phCcuD8AAAA/HgEAAAAAAAAB2BMAAFwCAABqJhaV02LoP8CrWIWbrLg/AAAAPx4BAAAAAAAAAdkTAABcAgAABD07czdq6D+Qhwq93A+5PwAAAD8eAQAAAAAAAAHaEwAAXAIAAFLITWLpbeg/MCyom2cguT8AAAA/PQEAAAAAAAAB2xMAAFwCAACgU2BRm3HoP5CHCr3cD7k/AAAAPz0BAAAAAAAAAdwTAABcAgAAoFNgUZtx6D+Qhwq93A+5PwAAAD89AQAAAAAAAAHdEwAAXAIAAKBTYFGbceg/kIcKvdwPuT8AAAA/XQEAAAAAAAAB3hMAAFwCAACgU2BRm3HoP6iZMSE83rg/AAAAP10BAAAAAAAAAd8TAABcAgAAoFNgUZtx6D+omTEhPN64PwAAAD9dAQAAAAAAAAHgEwAAXAIAAKBTYFGbceg/qJkxITzeuD8AAAA/XQEAAAAAAAAB4RMAAFwCAACgU2BRm3HoP6iZMSE83rg/AAAAP10BAAAAAAAAAeITAABcAgAAoFNgUZtx6D+omTEhPN64PwAAAD9dAQAAAAAAAAHjEwAAXAIAAMojT0MrKug/OLGQuvcvrT8AAAA/AAAAAAAAAAAB5BMAAFwCAADKI09DKyroPzixkLr3L60/AAAAPxAAAAAAAAAAAeUTAABcAgAAyiNPQysq6D84sZC69y+tPwAAAD8QAAAAAAAAAAHmEwAAXAIAAJhnvt1WQOg/OPwJ0T0grz8AAAA/LwAAAAAAAAAB5xMAAFwCAAAAzIEcREXoP3hsrZqLNbA/AAAAPy8AAAAAAAAAAegTAABcAgAAAMyBHERF6D80Sf7+ZICxPwAAAD8vAAAAAAAAAAHpEwAAXAIAAADMgRxEReg/QIGxhLO6sj8AAAA/TgAAAAAAAAAB6hMAAFwCAADm8tDMCEToP/xdAumMBbQ/AAAAP04AAAAAAAAAAesTAABcAgAAfo4Njhs/6D84zcnHkZK1PwAAAD9OAAAAAAAAAAHsEwAAXAIAADID+55pO+g/dE9XN47Vtz8AAAA/bgAAAAAAAAAB7RMAAFwCAACwxYYQQTXoP6TSg9MiALs/AAAAP24AAAAAAAAAAe4TAABcAgAASmHD0VMw6D8gsRKRLBq+PwAAAD9uAAAAAAAAAAHvEwAAXAIAAPzVsOKhLOg/6Nl3i3powD8AAAA/fQAAAAAAAAAB8BMAAFwCAAAuiBKCGC/oP9h28Po57cE/AAAAP30AAAAAAAAAAfETAABcAgAAyiNPQysq6D+Eyi2t41DDPwAAAD+cAAAAAAAAAAHyEwAAXAIAAOCBF3YVH+g/jGYH8Aruwz8AAAA/nAAAAAAAAAAB8xMAAFwCAADggRd2FR/oP4xmB/AK7sM/AAAAP5wAAAAAAAAAAfQTAABcAgAA4IEXdhUf6D+MZgfwCu7DPwAAAD+8AAAAAAAAAAH1EwAAXAIAAOCBF3YVH+g/jGYH8Aruwz8AAAA/vAAAAAAAAAAB9hMAAFwCAABJ3D5V0OTlPyiqEtKXNNM/AAAAPwAAAAAAAAAAAfcTAABcAgAASVcnciHx5T/gkmpz7sTSPwAAAD8fAAAAAAAAAAH4EwAAXAIAAElXJ3Ih8eU/4JJqc+7E0j8AAAA/HwAAAAAAAAAB+RMAAFwCAABJVydyIfHlP+CSanPuxNI/AAAAPy8AAAAAAAAAAfoTAABcAgAASVcnciHx5T/gkmpz7sTSPwAAAD8vAAAAAAAAAAH7EwAAXAIAAElXJ3Ih8eU/4JJqc+7E0j8AAAA/LwAAAAAAAAAB/BMAAFwCAABJVydyIfHlP27zTY+tVdM/AAAAP04AAAAAAAAAAf0TAABcAgAAMH52Iubv5T/4hcQJ2ZfTPwAAAD9OAAAAAAAAAAH+EwAAXAIAAElXJ3Ih8eU/2OqJ80ni0z8AAAA/XgAAAAAAAAAB/xMAAFwCAAD9yxSDb+3lP9q49pTdMNQ/AAAAP14AAAAAAAAAAQAUAABcAgAAlmdRRILo5T+slKjMHpTUPwAAAD99AAAAAAAAAAEBFAAAXAIAAGK176QL5uU/otkBvIL71D8AAAA/fQAAAAAAAAABAhQAAFwCAAAuA44FlePlP/p5vcxbUtU/AAAAP40AAAAAAAAAAQMUAABcAgAALgOOBZXj5T9OGnndNKnVPwAAAD+NAAAAAAAAAAEEFAAAXAIAAGK176QL5uU/BBaXD4Pv1T8AAAA/nAAAAAAAAAABBRQAAFwCAAB7jqD0RuflP8KayPMAHdY/AAAAP5wAAAAAAAAAAQYUAABcAgAAr0AClL3p5T8wTatoOULWPwAAAD+8AAAAAAAAAAEHFAAAXAIAAOTyYzM07OU/1PFIR8RS1j8AAAA/vAAAAAAAAAABCBQAAFwCAAD9yxSDb+3lP9TxSEfEUtY/AAAAP7wAAAAAAAAAAQkUAABcAgAA5PJjMzTs5T/U8UhHxFLWPwAAAD+8AAAAAAAAAAEKFAAAXAIAAK9AApS96eU/IPYqFXYM1j8AAAA/2gAAAAAAAAABCxQAAFwCAACWZ1FEgujlP77MW1JtztU/AAAAP9oAAAAAAAAAAQwUAABcAgAAYrXvpAvm5T8K0T0gH4jVPwAAAD/5AAAAAAAAAAENFAAAXAIAAC4DjgWV4+U/3pkpx2g11T8AAAA/+QAAAAAAAAABDhQAAFwCAADgd3sW49/lP5SCgWi/xdQ/AAAAP/kAAAAAAAAAAQ8UAABcAgAArsUZd2zd5T9Ia9kJFlbUPwAAAD8JAQAAAAAAAAEQFAAAXAIAAGA6B4i62eU/oPjOiff20z8AAAA/CQEAAAAAAAABERQAAFwCAABGYVY4f9jlP3TBujBBpNM/AAAAPygBAAAAAAAAARIUAABcAgAAE6/0mAjW5T+YXPVG0FnTPwAAAD8oAQAAAAAAAAETFAAAXAIAAPrVQ0nN1OU/DMp+zKQX0z8AAAA/KAEAAAAAAAABFBQAAFwCAADFI+KpVtLlP0xFTegm6tI/AAAAP0cBAAAAAAAAARUUAABcAgAAknGACuDP5T8yZbniM83SPwAAAD9HAQAAAAAAAAEWFAAAXAIAAHmYz7qkzuU/MmW54jPN0j8AAAA/RwEAAAAAAAABFxQAAFwCAABgvx5rac3lPzJlueIzzdI/AAAAP1cBAAAAAAAAARgUAABcAgAAKw29y/LK5T+SjoilPAvTPwAAAD9XAQAAAAAAAAEZFAAAXAIAACsNvcvyyuU/KKoS0pc00z8AAAA/dgEAAAAAAAABGhQAAFwCAABF5m0bLszlPzoBkyVbatM/AAAAP3YBAAAAAAAAARsUAABcAgAAReZtGy7M5T8AVDGrbObTPwAAAD92AQAAAAAAAAEcFAAAXAIAAKxKMVob0eU/SGvZCRZW1D8AAAA/lQEAAAAAAAABHRQAAFwCAAATr/SYCNblP+RU0NcEztQ/AAAAP5UBAAAAAAAAAR4UAABcAgAAYDoHiLrZ5T+Mx9pXIy3VPwAAAD+VAQAAAAAAAAEfFAAAXAIAAK7FGXds3eU/WqOMj2SQ1T8AAAA/tQEAAAAAAAABIBQAAFwCAABite+kC+blPyx/Psel89U/AAAAP7UBAAAAAAAAASEUAABcAgAA5PJjMzTs5T+siKGPoU7WPwAAAD+1AQAAAAAAAAEiFAAAXAIAALG76rAO9uU/zDaiNii61j8AAAA/xAEAAAAAAAABIxQAAFwCAADkbUxQhfjlP0pABf8jFdc/AAAAP8QBAAAAAAAAASQUAABcAgAAGCCu7/v65T8opcrolF/XPwAAAD/kAQAAAAAAAAElFAAAXAIAAORtTFCF+OU/lletXc2E1z8AAAA/5AEAAAAAAAABJhQAAFwCAAAwfnYi5u/lP/SyD39CdNc/AAAAP+QBAAAAAAAAAScUAABcAgAASdw+VdDk5T80Lt6axEbXPwAAAD8DAgAAAAAAAAEoFAAAXAIAABUq3bVZ4uU/MGBx+TD41j8AAAA/AwIAAAAAAAABKRQAAFwCAAAVKt21WeLlPzBgcfkw+NY/AAAAPwMCAAAAAAAAASoUAABcAgAAFSrdtVni5T8wYHH5MPjWPwAAAD8DAgAAAAAAAAErFAAAXAIAABUq3bVZ4uU/MGBx+TD41j8AAAA/MgIAAAAAAAABLBQAAFwCAACXC2Pi/DDlPxwV+OLqB9U/AAAAPwAAAAAAAAAAAS0UAABcAgAAlwtj4vww5T8cFfji6gfVPwAAAD8fAAAAAAAAAAEuFAAAXAIAAJcLY+L8MOU/HBX44uoH1T8AAAA/HwAAAAAAAAABLxQAAFwCAABNdiEt7UXlP4zH2lcjLdU/AAAAPx8AAAAAAAAAATAUAABcAgAAAmb3WoxO5T+APsel80XVPwAAAD8vAAAAAAAAAAExFAAAXAIAALZVzYgrV+U/IuNkhH5W1T8AAAA/LwAAAAAAAAABMhQAAFwCAACd9wRWQWLlP+Jnlmj8g9U/AAAAP04AAAAAAAAAATMUAABcAgAAhpk8I1dt5T/yvha8v7nVPwAAAD9OAAAAAAAAAAE0FAAAXAIAALrGht8efOU/LH8+x6Xz1T8AAAA/TgAAAAAAAAABNRQAAFwCAAC8QW/8b4jlP7YRtUHRNdY/AAAAP14AAAAAAAAAATYUAABcAgAAigr2eUqS5T9CpCu8/HfWPwAAAD9tAAAAAAAAAAE3FAAAXAIAAIyF3pabnuU/zDaiNii61j8AAAA/bQAAAAAAAAABOBQAAFwCAACn2XcDKKzlP0pABf8jFdc/AAAAP40AAAAAAAAAATkUAABcAgAA999yDyu85T/ISWjHH3DXPwAAAD+NAAAAAAAAAAE6FAAAXAIAAEXmbRsuzOU/LHM3iiiu1z8AAAA/jQAAAAAAAAABOxQAAFwCAAAtiKXoQ9flP3C8ckc+z9c/AAAAP5wAAAAAAAAAATwUAABcAgAA+1AsZh7h5T/EjsG2g9fXPwAAAD+cAAAAAAAAAAE9FAAAXAIAAEncPlXQ5OU/fkWG+W221z8AAAA/uwAAAAAAAAABPhQAAFwCAABJ3D5V0OTlP35Fhvltttc/AAAAP7sAAAAAAAAAAT8UAABcAgAASdw+VdDk5T9+RYb5bbbXPwAAAD+7AAAAAAAAAAFAFAAAXAIAAEncPlXQ5OU/fkWG+W221z8AAAA/uwAAAAAAAAABQRQAAFwCAACjP5UrC0vmP3S1s/PDXtU/AAAAPwAAAAAAAAAAAUIUAABcAgAAoz+VKwtL5j90tbPzw17VPwAAAD8QAAAAAAAAAAFDFAAAXAIAAKM/lSsLS+Y/dLWz88Ne1T8AAAA/EAAAAAAAAAABRBQAAFwCAAAFM58TBSvmP3LIeYS7FNY/AAAAPx8AAAAAAAAAAUUUAABcAgAAtLG76rAO5j82GxgKzZDWPwAAAD8fAAAAAAAAAAFGFAAAXAIAAP3LFINv7eU/0gQP2LsI1z8AAAA/PgAAAAAAAAABRxQAAFwCAAD9yxSDb+3lP9IED9i7CNc/AAAAPz4AAAAAAAAAAUgUAABcAgAA/csUg2/t5T/SBA/YuwjXPwAAAD8+AAAAAAAAAAFJFAAAXAIAAP3LFINv7eU/0gQP2LsI1z8AAAA/TgAAAAAAAAABShQAAFwCAAAYZ6uPvPTrP7zrKCDiydQ/AAAAPwAAAAAAAAAAAUsUAABcAgAA5LRJ8EXy6z/qIj15mBzVPwAAAD8fAAAAAAAAAAFMFAAAXAIAAOS0SfBF8us/6iI9eZgc1T8AAAA/HwAAAAAAAAABTRQAAFwCAADktEnwRfLrP+oiPXmYHNU/AAAAPx8AAAAAAAAAAU4UAABcAgAA5LRJ8EXy6z/qIj15mBzVPwAAAD8vAAAAAAAAAAFPFAAAXAIAAP4I41zS/+s/Mjrl10GM1T8AAAA/LwAAAAAAAAABUBQAAFwCAAAaXXzJXg3sP77MW1JtztU/AAAAP04AAAAAAAAAAVEUAABcAgAAamN31WEd7D881r4aaSnWPwAAAD9OAAAAAAAAAAFSFAAAXAIAANJCIzGgLuw/NhsYCs2Q1j8AAAA/XgAAAAAAAAABUxQAAFwCAADuEaW6fUjsP3KprLZGGdc/AAAAP14AAAAAAAAAAVQUAABcAgAAwND8cfpq7D+KzpmrnZ3XPwAAAD9tAAAAAAAAAAFVFAAAXAIAAKxoBXmyjuw/yFwuWBcm2D8AAAA/bQAAAAAAAAABVhQAAFwCAAAUw5nxQazsP9yBG01uqtg/AAAAP40AAAAAAAAAAVcUAABcAgAAAOC526jD7D/MPWGKoirZPwAAAD+NAAAAAAAAAAFYFAAAXAIAABw0U0g10ew/SEfEUp6F2T8AAAA/jQAAAAAAAAABWRQAAFwCAAAcNFNINdHsP0hHxFKehdk/AAAAP5wAAAAAAAAAAVoUAABcAgAAHDRTSDXR7D9IR8RSnoXZPwAAAD+cAAAAAAAAAAFbFAAAXAIAABw0U0g10ew/SEfEUp6F2T8AAAA/nAAAAAAAAAABXBQAAFwCAABan/4TaeHtP3pkU8fisdY/AAAAPwAAAAAAAAAAAV0UAABcAgAAiluPeT3L7T9YyRixU/zWPwAAAD8vAAAAAAAAAAFeFAAAXAIAAIpbj3k9y+0/WMkYsVP81j8AAAA/LwAAAAAAAAABXxQAAFwCAACKW495PcvtP1jJGLFT/NY/AAAAPy8AAAAAAAAAAWAUAABcAgAAiluPeT3L7T9YyRixU/zWPwAAAD8+AAAAAAAAAAFhFAAAXAIAAIpbj3k9y+0/WMkYsVP81j8AAAA/PgAAAAAAAAABYhQAAFwCAABUqS3axsjtPxKTo4Q1kdc/AAAAP14AAAAAAAAAAWMUAABcAgAA8L9SuCrQ7T/QF9Vos77XPwAAAD9eAAAAAAAAAAFkFAAAXAIAAIrWd5aO1+0/tgWuBFTw1z8AAAA/XgAAAAAAAAABZRQAAFwCAAByeK9jpOLtP8hcLlgXJtg/AAAAP20AAAAAAAAAAWYUAABcAgAAdPOXgPXu7T96WEyKZWzYPwAAAD9tAAAAAAAAAAFnFAAAXAIAAFyVz00L+u0/uubgNt/02D8AAAA/jAAAAAAAAAABaBQAAFwCAABENwcbIQXuP8SCunkGktk/AAAAP4wAAAAAAAAAAWkUAABcAgAAqpvKWQ4K7j8AEU8mgBraPwAAAD+MAAAAAAAAAAFqFAAAXAIAAMR0e6lJC+4//FWoFeSB2j8AAAA/rAAAAAAAAAABaxQAAFwCAAB26Wi6lwfuP4boHpAPxNo/AAAAP6wAAAAAAAAAAWwUAABcAgAAKF5Wy+UD7j8cBKm8au3aPwAAAD+sAAAAAAAAAAFtFAAAXAIAAHZugJ1G++0/hugekA/E2j8AAAA/ywAAAAAAAAABbhQAAFwCAAB2boCdRvvtP4boHpAPxNo/AAAAP8sAAAAAAAAAAW8UAABcAgAAdm6AnUb77T+G6B6QD8TaPwAAAD/LAAAAAAAAAAFwFAAAXAIAAHZugJ1G++0/hugekA/E2j8AAAA/ywAAAAAAAAABcRQAAFwCAAAW9l7SnSfuP/aTQrHNeNg/AAAAPwAAAAAAAAAAAXIUAABcAgAAFvZe0p0n7j/2k0KxzXjYPwAAAD8PAAAAAAAAAAFzFAAAXAIAABb2XtKdJ+4/9pNCsc142D8AAAA/DwAAAAAAAAABdBQAAFwCAAD6HK6CYibuP5J9OX+88Ng/AAAAPy8AAAAAAAAAAXUUAABcAgAA+hyugmIm7j94axIbXSLZPwAAAD8vAAAAAAAAAAF2FAAAXAIAABb2XtKdJ+4/VtDXBM5s2T8AAAA/LwAAAAAAAAABdxQAAFwCAAAuzw8i2SjuP+BiTn/5rtk/AAAAP04AAAAAAAAAAXgUAABcAgAAljPTYMYt7j9q9cT5JPHZPwAAAD9OAAAAAAAAAAF5FAAAXAIAABhxR+/uM+4/KHr23aIe2j8AAAA/TgAAAAAAAAABehQAAFwCAACyh2zNUjvuP5os2VLbQ9o/AAAAP2wAAAAAAAAAAXsUAABcAgAAZndC+/FD7j9kOh7piFjaPwAAAD9sAAAAAAAAAAF8FAAAXAIAAGbyKhhDUO4/hBqy7nt12j8AAAA/bAAAAAAAAAABfRQAAFwCAABQlGLlWFvuP04o94Qpito/AAAAP4sAAAAAAAAAAX4UAABcAgAAUA9LAqpn7j/GY+2rkZbaPwAAAD+LAAAAAAAAAAF/FAAAXAIAADixgs+/cu4/7syUY7Sa2j8AAAA/iwAAAAAAAAABgBQAAFwCAADuoFj9XnvuP04o94Qpito/AAAAP5sAAAAAAAAAAYEUAABcAgAAbt7Mi4eB7j+sg1mmnnnaPwAAAD+bAAAAAAAAAAGCFAAAXAIAACLOorkmiu4/MEhjfzZt2j8AAAA/ugAAAAAAAAABgxQAAFwCAAC85MeXipHuP5os2VLbQ9o/AAAAP7oAAAAAAAAAAYQUAABcAgAAPiI8JrOX7j80AwqQ0gXaPwAAAD+6AAAAAAAAAAGFFAAAXAIAAIqtThVlm+4/qnCTFafD2T8AAAA/2gAAAAAAAAABhhQAAFwCAACkhv9koJzuP6iiJnQTddk/AAAAP9oAAAAAAAAAAYcUAABcAgAAiq1OFWWb7j+uXc2Erw3ZPwAAAD/aAAAAAAAAAAGIFAAAXAIAACRJi9Z3lu4/WL0RdNa22D8AAAA/+QAAAAAAAAABiRQAAFwCAACKMmb4E4/uP84qm/mqdNg/AAAAP/kAAAAAAAAAAYoUAABcAgAA1EKQynSG7j+80xqm5z7YPwAAAD/5AAAAAAAAAAGLFAAAXAIAACBTupzVfe4/JriQeYwV2D8AAAA/CAEAAAAAAAABjBQAAFwCAACEPJW+cXbuP+BuVbx29Nc/AAAAPwgBAAAAAAAAAY0UAABcAgAAuHMOQZds7j8UYRAmyd/XPwAAAD8oAQAAAAAAAAGOFAAAXAIAAOqqh8O8Yu4/SFPLjxvL1z8AAAA/KAEAAAAAAAABjxQAAFwCAABQlGLlWFvuP9AX1Wizvtc/AAAAPygBAAAAAAAAAZAUAABcAgAAzlbuVjBV7j+mri2xkLrXPwAAAD9HAQAAAAAAAAGRFAAAXAIAABpnGCmRTO4/+IB8INbC1z8AAAA/RwEAAAAAAAABkhQAAFwCAABmd0L78UPuP3C8ckc+z9c/AAAAP0cBAAAAAAAAAZMUAABcAgAAfNUKLtw47j8UYRAmyd/XPwAAAD9XAQAAAAAAAAGUFAAAXAIAAHxaIhGLLO4/4G5VvHb01z8AAAA/VwEAAAAAAAABlRQAAFwCAAD6ocVlERruP6p8mlIkCdg/AAAAP3YBAAAAAAAAAZYUAABcAgAAKF5Wy+UD7j8muJB5jBXYPwAAAD92AQAAAAAAAAGXFAAAXAIAAKil+R9s8e0/oPOGoPQh2D8AAAA/hQEAAAAAAAABmBQAAFwCAACopfkfbPHtP6DzhqD0Idg/AAAAP4UBAAAAAAAAAZkUAABcAgAAqKX5H2zx7T+g84ag9CHYPwAAAD+FAQAAAAAAAAGaFAAAXAIAAKil+R9s8e0/oPOGoPQh2D8AAAA/lQEAAAAAAAABmxQAAFwCAACQ4aYrygXrP0bDtx5X/uA/AAAAPwAAAAAAAAAAAZwUAABcAgAArrAotacf6z9Gw7ceV/7gPwAAAD8fAAAAAAAAAAGdFAAAXAIAAK6wKLWnH+s/RsO3Hlf+4D8AAAA/HwAAAAAAAAABnhQAAFwCAACusCi1px/rP0bDtx5X/uA/AAAAPx8AAAAAAAAAAZ8UAABcAgAArrAotacf6z9Gw7ceV/7gPwAAAD8uAAAAAAAAAAGgFAAAXAIAAK6wKLWnH+s/RsO3Hlf+4D8AAAA/LgAAAAAAAAABoRQAAFwCAACusCi1px/rP0bDtx5X/uA/AAAAPy4AAAAAAAAAAaIUAABcAgAArrAotacf6z9Gw7ceV/7gPwAAAD8uAAAAAAAAAAGjFAAAXAIAAK6wKLWnH+s/RsO3Hlf+4D8AAAA/TgAAAAAAAAABpBQAAFwCAACusCi1px/rP0bDtx5X/uA/AAAAP04AAAAAAAAAAaUUAABcAgAAlNd3ZWwe6z8UOLOFTjrhPwAAAD9tAAAAAAAAAAGmFAAAXAIAAKw1QJhWE+s/SZEkwOpM4T8AAAA/bQAAAAAAAAABpxQAAFwCAADebLkafAnrPxifaVaYYeE/AAAAP4wAAAAAAAAAAagUAABcAgAAKn3j7NwA6z9N+NqQNHThPwAAAD+MAAAAAAAAAAGpFAAAXAIAAHaNDb89+Oo/XeikE66C4T8AAAA/jAAAAAAAAAABqhQAAFwCAACmxIZBY+7qP5JBFk5KleE/AAAAP5wAAAAAAAAAAasUAABcAgAA2vv/w4jk6j/yAy9ACazhPwAAAD+cAAAAAAAAAAGsFAAAXAIAANiAF6c32Oo/UcZHMsjC4T8AAAA/qwAAAAAAAAABrRQAAFwCAACkU83qb8nqPxzUjMh11+E/AAAAP7sAAAAAAAAAAa4UAABcAgAAbiaDLqi66j/PaPQpevbhPwAAAD+7AAAAAAAAAAGvFAAAXAIAAIaES2GSr+o/xN/gd0oP4j8AAAA/2gAAAAAAAAABsBQAAFwCAADSlHUz86bqP7dWzcUaKOI/AAAAP9oAAAAAAAAAAbEUAABcAgAAHqWfBVSe6j/urz4AtzriPwAAAD/aAAAAAAAAAAGyFAAAXAIAAIKOeifwluo/JAmwOlNN4j8AAAA/+gAAAAAAAAABsxQAAFwCAABO3BiIeZTqP55EpmG7WeI/AAAAP/oAAAAAAAAAAbQUAABcAgAAtMXzqRWN6j+tNHDkNGjiPwAAAD/6AAAAAAAAAAG1FAAAXAIAAGY64bpjieo//Qa/U3pw4j8AAAA/CQEAAAAAAAABthQAAFwCAAAA1h18doTqP3hCtXrifOI/AAAAPwkBAAAAAAAAAbcUAABcAgAAfpip7U1+6j9fyddFOYfiPwAAAD8oAQAAAAAAAAG4FAAAXAIAAEzmR07Xe+o/K9cc3Oab4j8AAAA/KAEAAAAAAAABuRQAAFwCAAD+WjVfJXjqP8x7urpxrOI/AAAAPzgBAAAAAAAAAboUAABcAgAAyqjTv6516j/Me7q6caziPwAAAD84AQAAAAAAAAG7FAAAXAIAAOKBhA/qduo/zHu6unGs4j8AAAA/SAEAAAAAAAABvBQAAFwCAADKqNO/rnXqP8x7urpxrOI/AAAAP0gBAAAAAAAAAb0UAABcAgAAyqjTv6516j/Me7q6caziPwAAAD9IAQAAAAAAAAG+FAAAXAIAABg05q5geeo/zHu6unGs4j8AAAA/SAEAAAAAAAABvxQAAFwCAAAYNOauYHnqP8x7urpxrOI/AAAAP2cBAAAAAAAAAcAUAABcAgAAGDTmrmB56j/Me7q6caziPwAAAD9nAQAAAAAAAAHBFAAAXAIAAE7cGIh5lOo/QelDQEZq4j8AAAA/hgEAAAAAAAABwhQAAFwCAAAepZ8FVJ7qP/yfCIMwSeI/AAAAP4YBAAAAAAAAAcMUAABcAgAA6m0mgy6o6j/fv3R9PSziPwAAAD+WAQAAAAAAAAHEFAAAXAIAACCbcD/2tuo/SqTqUOIC4j8AAAA/lgEAAAAAAAABxRQAAFwCAABWyLr7vcXqP9rxB9yp3eE/AAAAP7UBAAAAAAAAAcYUAABcAgAAvKdmV/zW6j+VqMwelLzhPwAAAD+1AQAAAAAAAAHHFAAAXAIAAPLUsBPE5eo/UF+RYX6b4T8AAAA/tQEAAAAAAAAByBQAAFwCAAAOKUqAUPPqPzN//VuLfuE/AAAAP9QBAAAAAAAAAckUAABcAgAAEKQynaH/6j9ACBEOu2XhPwAAAD/UAQAAAAAAAAHKFAAAXAIAABAfG7ryC+s/CK+f0x5T4T8AAAA/1AEAAAAAAAAByxQAAFwCAAASmgPXQxjrP2QKAvWTQuE/AAAAP/QBAAAAAAAAAcwUAABcAgAASMdNkwsn6z/CZWQWCTLhPwAAAD/0AQAAAAAAAAHNFAAAXAIAAK4rEdL4K+s/mPy8XuYt4T8AAAA/9AEAAAAAAAABzhQAAFwCAABIQjawXDPrPwRI6QLVK+E/AAAAPxMCAAAAAAAAAc8UAABcAgAA5FhbjsA66z+LDPPbbB/hPwAAAD8TAgAAAAAAAAHQFAAAXAIAAGaWzxzpQOs/fRwpWfMQ4T8AAAA/EwIAAAAAAAAB0RQAAFwCAADM+pJb1kXrP5eVBo6cBuE/AAAAPzICAAAAAAAAAdIUAABcAgAAMl9WmsNK6z8eWhBnNPrgPwAAAD8yAgAAAAAAAAHTFAAAXAIAAE44B+r+S+s/iqU8CyP44D8AAAA/MgIAAAAAAAAB1BQAAFwCAABmEbg5Ok3rP4qlPAsj+OA/AAAAP0ICAAAAAAAAAdUUAABcAgAAMl9WmsNK6z+KpTwLI/jgPwAAAD9CAgAAAAAAAAHWFAAAXAIAABiGpUqISes/YDyVUwD04D8AAAA/UQIAAAAAAAAB1xQAAFwCAADm00OrEUfrPw9qRuS66+A/AAAAP1ECAAAAAAAAAdgUAABcAgAA5tNDqxFH6z8PakbkuuvgPwAAAD9hAgAAAAAAAAHZFAAAXAIAAObTQ6sRR+s/D2pG5Lrr4D8AAAA/YQIAAAAAAAAB2hQAAFwCAAAUFezzlCTrP5UuUL1S3+A/AAAAP4ACAAAAAAAAAdsUAABcAgAAFBXs85Qk6z+VLlC9Ut/gPwAAAD+AAgAAAAAAAAHcFAAAXAIAABQV7POUJOs/lS5QvVLf4D8AAAA/gAIAAAAAAAAB3RQAAFwCAAAUFezzlCTrP5UuUL1S3+A/AAAAP5ACAAAAAAAAAd4UAABcAgAAXk4/Rx9Y6j8CW6+TzOHhPwAAAD8AAAAAAAAAAAHfFAAAXAIAAF5OP0cfWOo/Aluvk8zh4T8AAAA/IAAAAAAAAAAB4BQAAFwCAADIsgKGDF3qP6lmA0OhGeI/AAAAPyAAAAAAAAAAAeEUAABcAgAAyLIChgxd6j9OclfydVHiPwAAAD8gAAAAAAAAAAHiFAAAXAIAAPpkZCWDX+o/eEK1euJ84j8AAAA/PwAAAAAAAAAB4xQAAFwCAAAWPhV1vmDqPyvXHNzmm+I/AAAAPz8AAAAAAAAAAeQUAABcAgAAFj4Vdb5g6j/ca4Q967riPwAAAD8/AAAAAAAAAAHlFAAAXAIAAEjwdhQ1Y+o/z+Jwi7vT4j8AAAA/TwAAAAAAAAAB5hQAAFwCAACUe4kD52bqPwU84sVX5uI/AAAAP08AAAAAAAAAAecUAABcAgAAMJKu4Upu6j+o4H+k4vbiPwAAAD9uAAAAAAAAAAHoFAAAXAIAALDPInBzdOo/SoUdg20H4z8AAAA/bgAAAAAAAAAB6RQAAFwCAAD+WjVfJXjqP5tXbPKyD+M/AAAAP30AAAAAAAAAAeoUAABcAgAAZL/4nRJ96j8vDEBOxBHjPwAAAD99AAAAAAAAAAHrFAAAXAIAAOb8bCw7g+o/B6OYlqEN4z8AAAA/jQAAAAAAAAAB7BQAAFwCAADMnqT5UI7qPy8MQE7EEeM/AAAAP40AAAAAAAAAAe0UAABcAgAA0BmNFqKa6j8vDEBOxBHjPwAAAD+sAAAAAAAAAAHuFAAAXAIAAOptJoMuqOo/gd6OvQka4z8AAAA/rAAAAAAAAAAB7xQAAFwCAAAgm3A/9rbqP6xHNnUsHuM/AAAAP6wAAAAAAAAAAfAUAABcAgAACLiQKV3O6j+B3o69CRrjPwAAAD/MAAAAAAAAAAHxFAAAXAIAAFo5dFKx6uo/7Sm7YfgX4z8AAAA/zAAAAAAAAAAB8hQAAFwCAABaOXRSserqP+0pu2H4F+M/AAAAP8wAAAAAAAAAAfMUAABcAgAAWjl0UrHq6j/tKbth+BfjPwAAAD/MAAAAAAAAAAH0FAAAXAIAAFo5dFKx6uo/7Sm7YfgX4z8AAAA/6wAAAAAAAAAB9RQAAFwCAABL+zgQnDnlP4+9CRoDDuk/AAAAPwAAAAAAAAAAAfYUAABcAgAAUGzyZo9e5T9by06wsCLpPwAAAD8fAAAAAAAAAAH3FAAAXAIAAFBs8maPXuU/W8tOsLAi6T8AAAA/HwAAAAAAAAAB+BQAAFwCAABQbPJmj17lP1vLTrCwIuk/AAAAPx8AAAAAAAAAAfkUAABcAgAAUGzyZo9e5T9by06wsCLpPwAAAD8uAAAAAAAAAAH6FAAAXAIAAFBs8maPXuU/W8tOsLAi6T8AAAA/LgAAAAAAAAAB+xQAAFwCAABQbPJmj17lP1vLTrCwIuk/AAAAPy4AAAAAAAAAAfwUAABcAgAAUGzyZo9e5T9by06wsCLpPwAAAD8uAAAAAAAAAAH9FAAAXAIAAFBs8maPXuU/W8tOsLAi6T8AAAA/TgAAAAAAAAAB/hQAAFwCAABQbPJmj17lP1vLTrCwIuk/AAAAP04AAAAAAAAAAf8UAABcAgAAUGzyZo9e5T9by06wsCLpPwAAAD9OAAAAAAAAAAEAFQAAXAIAAFBs8maPXuU/W8tOsLAi6T8AAAA/TgAAAAAAAAABARUAAFwCAABQbPJmj17lP1vLTrCwIuk/AAAAP04AAAAAAAAAAQIVAABcAgAAUGzyZo9e5T9by06wsCLpPwAAAD9OAAAAAAAAAAEDFQAAXAIAAJkBNByfSeU/j70JGgMO6T8AAAA/jAAAAAAAAAABBBUAAFwCAAAZxL+NdkPlP6k2506sA+k/AAAAP5wAAAAAAAAAAQUVAABcAgAAZdTpX9c65T8v+/AnRPfoPwAAAD+cAAAAAAAAAAEGFQAAXAIAAGNZAUOGLuU/jVZTSbnm6D8AAAA/uwAAAAAAAAABBxUAAFwCAAAuLLeGvh/lP+uxtWou1ug/AAAAP7sAAAAAAAAAAQgVAABcAgAA+v5syvYQ5T+L75x4b7/oPwAAAD+7AAAAAAAAAAEJFQAAXAIAAN2q011qA+U/U5YrPtOs6D8AAAA/2gAAAAAAAAABChUAAFwCAAD2CJyQVPjkP7HxjV9InOg/AAAAP9oAAAAAAAAAAQsVAABcAgAAQhnGYrXv5D85tpc44I/oPwAAAD/aAAAAAAAAAAEMFQAAXAIAAMHbUdSM6eQ/Uy91bYmF6D8AAAA/+gAAAAAAAAABDRUAAFwCAABZd46Vn+TkPyfGzbVmgeg/AAAAP/oAAAAAAAAAAQ4VAABcAgAA8hLLVrLf5D//XCb+Q33oPwAAAD/6AAAAAAAAAAEPFQAAXAIAAKSHuGcA3OQ/1/N+RiF56D8AAAA/CQEAAAAAAAABEBUAAFwCAABY/KV4TtjkPxnWAzPtcug/AAAAPwkBAAAAAAAAAREVAABcAgAACnGTiZzU5D/xbFx7ym7oPwAAAD8JAQAAAAAAAAESFQAAXAIAAPCX4jlh0+Q/n5oNDIVm6D8AAAA/GQEAAAAAAAABExUAAFwCAACkDNBKr8/kP0/Ivpw/Xug/AAAAPygBAAAAAAAAARQVAABcAgAAPagMDMLK5D9pQZzR6FPoPwAAAD8oAQAAAAAAAAEVFQAAXAIAACPPW7yGyeQ/P9j0GcZP6D8AAAA/RwEAAAAAAAABFhUAAFwCAAAJ9qpsS8jkP1lR0k5vReg/AAAAP0cBAAAAAAAAARcVAABcAgAA7xz6HBDH5D91yq+DGDvoPwAAAD9HAQAAAAAAAAEYFQAAXAIAAO8c+hwQx+Q/uaw0cOQ06D8AAAA/ZgEAAAAAAAABGRUAAFwCAACikectXsPkP9MlEqWNKug/AAAAP2YBAAAAAAAAARoVAABcAgAAopHnLV7D5D/tnu/ZNiDoPwAAAD9mAQAAAAAAAAEbFQAAXAIAAIm4Nt4iwuQ/BxjNDuAV6D8AAAA/hQEAAAAAAAABHBUAAFwCAAA7LSTvcL7kP0v6UfurD+g/AAAAP4UBAAAAAAAAAR0VAABcAgAAOy0k73C+5D/PvlvUQwPoPwAAAD+FAQAAAAAAAAEeFQAAXAIAAAd7wk/6u+Q/w86RUcr05z8AAAA/lQEAAAAAAAABHxUAAFwCAADUyGCwg7nkP4l1IBcu4uc/AAAAP7QBAAAAAAAAASAVAABcAgAAbGSdcZa05D8BSmBtTMfnPwAAAD+0AQAAAAAAAAEhFQAAXAIAACDZioLksOQ/eR6gw2qs5z8AAAA/xAEAAAAAAAABIhUAAFwCAADSTXiTMq3kP8mJOGJmjec/AAAAP8QBAAAAAAAAASMVAABcAgAAt3THQ/er5D/VEkwUlnTnPwAAAD/TAQAAAAAAAAEkFQAAXAIAAGvptFRFqOQ/+xQ9+25R5z8AAAA/0wEAAAAAAAABJRUAAFwCAADqq0DGHKLkPy8H+GTBPOc/AAAAP/MBAAAAAAAAASYVAABcAgAAnCAu12qe5D9j+bLOEyjnPwAAAD/zAQAAAAAAAAEnFQAAXAIAAAIKCfkGl+Q/wVQV8IgX5z8AAAA/8wEAAAAAAAABKBUAAFwCAACcpUW6GZLkP7NkS20PCec/AAAAPwICAAAAAAAAASkVAABcAgAAGmjRK/GL5D/N3SiiuP7mPwAAAD8CAgAAAAAAAAEqFQAAXAIAAH9RrE2NhOQ/U6Iye1Dy5j8AAAA/IQIAAAAAAAABKxUAAFwCAADlOodvKX3kP7H9lJzF4eY/AAAAPyECAAAAAAAAASwVAABcAgAASiRikcV15D/NdnLRbtfmPwAAAD8hAgAAAAAAAAEtFQAAXAIAAH1b2xPra+Q/e6QjYinP5j8AAAA/QQIAAAAAAAABLhUAAFwCAABhB0KnXl7kP2u0Wd+vwOY/AAAAP0ECAAAAAAAAAS8VAABcAgAAkj67KYRU5D+FLTcUWbbmPwAAAD9BAgAAAAAAAAEwFQAAXAIAAJHD0gwzSOQ/XcSPXDay5j8AAAA/YAIAAAAAAAABMRUAAFwCAACpIZs/HT3kP13Ej1w2suY/AAAAP2ACAAAAAAAAATIVAABcAgAAwn9jcgcy5D8L8kDt8KnmPwAAAD9gAgAAAAAAAAEzFQAAXAIAAA2QjURoKeQ/kbZKxoid5j8AAAA/cAIAAAAAAAABNBUAAFwCAABzeWhmBCLkPz/k+1ZDleY/AAAAP3ACAAAAAAAAATUVAABcAgAA8jv019sb5D/FqAUw24jmPwAAAD+PAgAAAAAAAAE2FQAAXAIAANliQ4igGuQ/IwRoUVB45j8AAAA/jwIAAAAAAAABNxUAAFwCAAC+iZI4ZRnkP6nIcSroa+Y/AAAAP54CAAAAAAAAATgVAABcAgAAi9cwme4W5D9zbwDwS1nmPwAAAD+eAgAAAAAAAAE5FQAAXAIAAHH+f0mzFeQ/jejdJPVO5j8AAAA/rgIAAAAAAAABOhUAAFwCAAAjc21aARLkP43o3ST1TuY/AAAAP64CAAAAAAAAATsVAABcAgAA8MALu4oP5D+N6N0k9U7mPwAAAD+uAgAAAAAAAAE8FQAAXAIAANfnWmtPDuQ/jejdJPVO5j8AAAA/rgIAAAAAAAABPRUAAFwCAACjNfnL2AvkP3NvAPBLWeY/AAAAP80CAAAAAAAAAT4VAABcAgAAVarm3CYI5D87Fo+1r0bmPwAAAD/NAgAAAAAAAAE/FQAAXAIAAFWq5twmCOQ/VY9s6lg85j8AAAA/7QIAAAAAAAABQBUAAFwCAABVqubcJgjkP1WPbOpYPOY/AAAAP+0CAAAAAAAAAUEVAABcAgAAVarm3CYI5D9Vj2zqWDzmPwAAAD/tAgAAAAAAAAFCFQAAXAIAAFWq5twmCOQ/VY9s6lg85j8AAAA//AIAAAAAAAABQxUAAFwCAAAqIkH04jDeP9IVXv47I9E/AAAAPwAAAAAAAAAAAUQVAABcAgAAlPe9icNa3j+6Azea3FTRPwAAAD8AAAAAAAAAAAFFFQAAXAIAAJT3vYnDWt4/ugM3mtxU0T8AAAA/AAAAAAAAAAABRhUAAFwCAACU972Jw1reP7oDN5rcVNE/AAAAPwAAAAAAAAAAAUcVAABcAgAAlPe9icNa3j+6Azea3FTRPwAAAD8AAAAAAAAAAAFIFQAAXAIAAJT3vYnDWt4/ugM3mtxU0T8AAAA/AAAAAAAAAAABSRUAAFwCAADIJAhGi2neP0pkGrab5dE/AAAAPwAAAAAAAAAAAUoVAABcAgAAlu2Ow2Vz3j9cu5oJXxvSPwAAAD8AAAAAAAAAAAFLFQAAXAIAAGa2FUFAfd4/ym19fpdA0j8AAAA/AAAAAAAAAAABTBUAAFwCAADOlcGcfo7eP+ZNEYSKXdI/AAAAPwAAAAAAAAAAAU0VAABcAgAABMMLWUad3j8CLqWJfXrSPwAAAD8AAAAAAAAAAAFOFQAAXAIAAAS53JLotd4/7Bt+JR6s0j8AAAA/AAAAAAAAAAABTxUAAFwCAAAMr63Mis7eP4I3CFJ51dI/AAAAPwAAAAAAAAAAAVAVAABcAgAADKV+Bi3n3j80MyaExxvTPwAAAD8AAAAAAAAAAAFRFQAAXAIAAN7o7aBY/d4/wMWc/vJd0z8AAAA/AAAAAAAAAAABUhUAAFwCAAB4evubDRHfP5wqYuhjqNM/AAAAPwAAAAAAAAAAAVMVAABcAgAAfHDM1a8p3z8cNMWwXwPUPwAAAD8AAAAAAAAAAAFUFQAAXAIAABgC2tBkPd8/POLFV+Zu1D8AAAA/AAAAAAAAAAABVRUAAFwCAADmRUlrkFPfP2oZ2rCcwdQ/AAAAPwAAAAAAAAAAAVYVAABcAgAAUiX1xs5k3z9Gfp+aDQzVPwAAAD8AAAAAAAAAAAFXFQAAXAIAACBpZGH6et8/qKduXRZK1T8AAAA/AAAAAAAAAAABWBUAAFwCAAC8+nFcr47fP5CVR/m2e9U/AAAAPwAAAAAAAAAAAVkVAABcAgAAwPBCllGn3z8msdElEqXVPwAAAD8AAAAAAAAAAAFaFQAAXAIAAJKvmk3Oyd8/8r4WvL+51T8AAAA/AAAAAAAAAAABWxUAAFwCAABibvIES+zfP+g1AwqQ0tU/AAAAPwAAAAAAAAAAAVwVAABcAgAAmhYl3mMH4D+K2qDoGuPVPwAAAD8AAAAAAAAAAAFdFQAAXAIAABzPgYndGeA/9oyDXVMI1j8AAAA/AAAAAAAAAAABXhUAAFwCAABR/MtFpSjgPzzWvhppKdY/AAAAPwAAAAAAAAAAAV8VAABcAgAAOp4DE7sz4D/IaDWVlGvWPwAAAD8AAAAAAAAAAAFgFQAAXAIAAAdnipCVPeA/ACldoHql1j8AAAA/AAAAAAAAAAABYRUAAFwCAAC7VmC+NEbgP4y70xqm59Y/AAAAPwAAAAAAAAAAAWIVAABcAgAAVm2FnJhN4D8+t/FM9C3XPwAAAD8AAAAAAAAAAAFjFQAAXAIAAKT4l4tKUeA/yEloxx9w1z8AAAA/AAAAAAAAAAABZBUAAFwCAAALXVvKN1bgP2Jl8vN6mdc/AAAAPwAAAAAAAAAAAWUVAABcAgAAWehtuelZ4D/QF9Vos77XPwAAAD8AAAAAAAAAAAFmFQAAXAIAAKZzgKibXeA/jpwGTTHs1z8AAAA/AAAAAAAAAAABZxUAAFwCAAAnsfQ2xGPgP6p8mlIkCdg/AAAAPwAAAAAAAAAAAWgVAABcAgAAjRW4dbFo4D/wxdUPOirYPwAAAD8AAAAAAAAAAAFpFQAAXAIAAPR5e7SebeA/RJgkf38y2D8AAAA/AAAAAAAAAAABahUAAFwCAAB2t+9Cx3PgP2B4uIRyT9g/AAAAPwAAAAAAAAAAAWsVAABcAgAA3RuzgbR44D+iwfNBiHDYPwAAAD8AAAAAAAAAAAFsFQAAXAIAAHgy2F8YgOA/mjjgj1iJ2D8AAAA/AAAAAAAAAAABbRUAAFwCAAARSf09fIfgP9yBG01uqtg/AAAAPwAAAAAAAAAAAW4VAABcAgAA+uo0C5KS4D8ky1YKhMvYPwAAAD8AAAAAAAAAAAFvFQAAXAIAAK3aCjkxm+A/rl3NhK8N2T8AAAA/AAAAAAAAAAABcBUAAFwCAACVfEIGR6bgP760TdhyQ9k/AAAAPwAAAAAAAAAAAXEVAABcAgAAmPcqI5iy4D/s62ExKZbZPwAAAD8AAAAAAAAAAAFyFQAAXAIAALNLxI8kwOA/HCN2it/o2T8AAAA/AAAAAAAAAAABcxUAAFwCAADneA5M7M7gP0paiuOVO9o/AAAAPwAAAAAAAAAAAXQVAABcAgAAN38JWO/e4D/8VagV5IHaPwAAAD8AAAAAAAAAAAF1FQAAXAIAAB4hQSUF6uA/utrZ+WGv2j8AAAA/AAAAAAAAAAABdhUAAFwCAADSEBdTpPLgPwAkFbd30No/AAAAPwAAAAAAAAAAAXcVAABcAgAAhwDtgEP74D8cBKm8au3aPwAAAD8AAAAAAAAAAAF4FQAAXAIAACEXEl+nAuE/iraLMaMS2z8AAAA/AAAAAAAAAAABeRUAAFwCAACkVIbtzwjhP34teH9zK9s/AAAAPwAAAAAAAAAAAXoVAABcAgAAJJL6e/gO4T9kG1EbFF3bPwAAAD8AAAAAAAAAAAF7FQAAXAIAAIr2vbrlE+E/rmSM2Cl+2z8AAAA/AAAAAAAAAAABfBUAAFwCAADyWoH50hjhP5RSZXTKr9s/AAAAPwAAAAAAAAAAAX0VAABcAgAAc5j1h/se4T9U15ZYSN3bPwAAAD8AAAAAAAAAAAF+FQAAXAIAAPPVaRYkJeE/MDxcQrkn3D8AAAA/AAAAAAAAAAABfxUAAFwCAACO7I70hyzhP4bcF1OSftw/AAAAPwAAAAAAAAAAAYAVAABcAgAADioDg7Ay4T+2EyysSNHcPwAAAD8AAAAAAAAAAAGBFQAAXAIAAFy1FXJiNuE/aA9K3pYX3T8AAAA/AAAAAAAAAAABghUAAFwCAAARpeufAT/hP079Ino3Sd0/AAAAPwAAAAAAAAAAAYMVAABcAgAA3m1yHdxI4T8OglRetXbdPwAAAD8AAAAAAAAAAAGEFQAAXAIAAODoWjotVeE/zAaGQjOk3T8AAAA/AAAAAAAAAAABhRUAAFwCAABJyAaWa2bhP2giEG+Ozd0/AAAAPwAAAAAAAAAAAYYVAABcAgAAmc4Bom524T/8PZqb6fbdPwAAAD8AAAAAAAAAAAGHFQAAXAIAAOfU/K1xhuE/yEvfMZcL3j8AAAA/AAAAAAAAAAABiBUAAFwCAAAdAkdqOZXhP5JZJMhEIN4/AAAAPwAAAAAAAAAAAYkVAABcAgAAUS+RJgGk4T/Yol+FWkHePwAAAD8AAAAAAAAAAAGKFQAAXAIAAB/4F6TbreE/YjXW/4WD3j8AAAA/AAAAAAAAAAABixUAAFwCAAC6Dj2CP7XhP5r1/Qpsvd4/AAAAPwAAAAAAAAAAAYwVAABcAgAAVSViYKO84T+iw2qs/wvfPwAAAD8AAAAAAAAAAAGNFQAAXAIAANVi1u7LwuE/VL+I3k1S3z8AAAA/AAAAAAAAAAABjhUAAFwCAABVoEp99MjhP45/sOkzjN8/AAAAPwAAAAAAAAAAAY8VAABcAgAAoytdbKbM4T9Ae84bgtLfPwAAAD8AAAAAAAAAAAGQFQAAXAIAAAqQIKuT0eE/vR17EzQG4D8AAAA/AAAAAAAAAAABkRUAAFwCAACKzZQ5vNfhPx7gkwXzHOA/AAAAPwAAAAAAAAAAAZIVAABcAgAA8zFYeKnc4T/BhDHkfS3gPwAAAD8AAAAAAAAAAAGTFQAAXAIAAEC9amdb4OE/YynPwgg+4D8AAAA/AAAAAAAAAAABlBUAAFwCAACnIS6mSOXhP3IZmUWCTOA/AAAAPwAAAAAAAAAAAZUVAABcAgAAJ1+iNHHr4T9/CWPI+1rgPwAAAD8AAAAAAAAAAAGWFQAAXAIAAKecFsOZ8eE/Ia4Ap4Zr4D8AAAA/AAAAAAAAAAABlxUAAFwCAAAOAdoBh/bhP8RSnoURfOA/AAAAPwAAAAAAAAAAAZgVAABcAgAA3clgf2EA4j8kFbd30JLgPwAAAD8AAAAAAAAAAAGZFQAAXAIAAMZrmEx3C+I/F4yjxaCr4D8AAAA/AAAAAAAAAAABmhUAAFwCAADgvzG5AxniP8ogCyelyuA/AAAAPwAAAAAAAAAAAZsVAABcAgAAL8YsxQYp4j8PakbkuuvgPwAAAD8AAAAAAAAAAAGcFQAAXAIAAC/GLMUGKeI/D2pG5Lrr4D8AAAA/AAAAAAAAAAABnRUAAFwCAABOEJdrNU/iP8JlZBYJMuE/AAAAPwAAAAAAAAAAAZ4VAABcAgAAHlQGBmFl4j/uNcKedV3hPwAAAD8AAAAAAAAAAAGfFQAAXAIAAGxaARJkdeI/4ayu7EV24T8AAAA/AAAAAAAAAAABoBUAAFwCAAAHcSbwx3ziP/GceG+/hOE/AAAAPwAAAAAAAAAAAaEVAABcAgAAbtXpLrWB4j9Bb8feBI3hPwAAAD8AAAAAAAAAAAGiFQAAXAIAAKKHS84rhOI/athulieR4T8AAAA/AAAAAAAAAAABoxUAAFwCAADVOa1toobiP5JBFk5KleE/AAAAPwAAAAAAAAAAAaQVAABcAgAACewODRmJ4j9QX5FhfpvhPwAAAD8AAAAAAAAAAAGlFQAAXAIAAD2ecKyPi+I/5BNlvY+d4T8AAAA/AAAAAAAAAAABphUAAFwCAACkAjTrfJDiP68hqlM9suE/AAAAPwAAAAAAAAAAAacVAABcAgAAC2f3KWqV4j83TWr9Hs3hPwAAAD8AAAAAAAAAAAGoFQAAXAIAAL9WzVcJnuI/E0t5Fkbw4T8AAAA/AAAAAAAAAAABqRUAAFwCAAA/lEHmMaTiP+xIiC9tE+I/AAAAPwAAAAAAAAAAAaoVAABcAgAADV3IYwyu4j+d3e+QcTLiPwAAAD8AAAAAAAAAAAGrFQAAXAIAAN0lT+Hmt+I/dtv+qZhV4j8AAAA/AAAAAAAAAAABrBUAAFwCAADdoDf+N8TiP0/ZDcO/eOI/AAAAPwAAAAAAAAAAAa0VAABcAgAA+vTQasTR4j+XIkmA1ZniPwAAAD8AAAAAAAAAAAGuFQAAXAIAAHytLRY+5OI/Hk4JKre04j8AAAA/AAAAAAAAAAABrxUAAFwCAAD+ZYrBt/biP6V5ydOYz+I/AAAAPwAAAAAAAAAAAbAVAABcAgAAgR7nbDEJ4z9JHmeyI+DiPwAAAD8AAAAAAAAAAAGxFQAAXAIAAIKZz4mCFeM/6sIEka7w4j8AAAA/AAAAAAAAAAABshUAAFwCAACd7Wj2DiPjP2b++rcW/eI/AAAAPwAAAAAAAAAAAbMVAABcAgAAa7bvc+ks4z8Ho5iWoQ3jPwAAAD8AAAAAAAAAAAG0FQAAXAIAAFRYJ0H/N+M/ks5YQIMo4z8AAAA/AAAAAAAAAAABtRUAAFwCAADUlZvPJz7jP13cndYwPeM/AAAAPwAAAAAAAAAAAbYVAABcAgAAO/peDhVD4z8OcQU4NVzjPwAAAD8AAAAAAAAAAAG3FQAAXAIAAImFcf3GRuM/eyPorG2B4z8AAAA/AAAAAAAAAAABuBUAAFwCAADWEITseErjP85c7ez8sOM/AAAAPwAAAAAAAAAAAbkVAABcAgAAJJyW2ypO4z+P4R7Ret7jPwAAAD8AAAAAAAAAAAG6FQAAXAIAAHEnqcrcUeM/1CpajpD/4z8AAAA/AAAAAAAAAAABuxUAAFwCAADYi2wJylbjPxl0lUumIOQ/AAAAPwAAAAAAAAAAAbwVAABcAgAAc6KR5y1e4z8N64GZdjnkPwAAAD8AAAAAAAAAAAG9FQAAXAIAAPPfBXZWZOM/lxZCQ1hU5D8AAAA/AAAAAAAAAAABvhUAAFwCAACO9ipUumvjP6UGDMbRYuQ/AAAAPwAAAAAAAAAAAb8VAABcAgAAdphiIdB24z+KjS6RKG3kPwAAAD8AAAAAAAAAAAHAFQAAXAIAAMWeXS3ThuM/weafy8R/5D8AAAA/AAAAAAAAAAABwRUAAFwCAADFnl0t04bjP8Hmn8vEf+Q/AAAAPwAAAAAAAAAAAcIVAABcAgAAxZ5dLdOG4z/B5p/LxH/kPwAAAD8AAAAAAAAAAAHDFQAAXAIAACwDIWzAi+M/a8BgHC0G5T8AAAA/AAAAAAAAAAABxBUAAFwCAADg8vaZX5TjP1UV8IgXX+U/AAAAPwAAAAAAAAAAAcUVAABcAgAA4PL2mV+U4z9VFfCIF1/lPwAAAD8AAAAAAAAAAAHGFQAAXAIAAODy9plflOM/VRXwiBdf5T8AAAA/EAAAAAAAAAABxxUAAFwCAAAakfqsGsjjP3fD8C+eyuU/AAAAPxAAAAAAAAAAAcgVAABcAgAAUTkthjPj4z/VHlNRE7rlPwAAAD8vAAAAAAAAAAHJFQAAXAIAALoY2eFx9OM/75cwhryv5T8AAAA/LwAAAAAAAAAByhUAAFwCAAC6k8H+wgDkP1vjXCqrreU/AAAAPy8AAAAAAAAAAcsVAABcAgAAiVxIfJ0K5D9b41wqq63lPwAAAD9OAAAAAAAAAAHMFQAAXAIAACNzbVoBEuQ/1R5TURO65T8AAAA/TgAAAAAAAAABzRUAAFwCAABx/n9JsxXkP7uldRxqxOU/AAAAP04AAAAAAAAAAc4VAABcAgAApbDh6CkY5D8z4WtD0tDlPwAAAD9tAAAAAAAAAAHPFQAAXAIAAL6JkjhlGeQ/rRxiajrd5T8AAAA/bQAAAAAAAAAB0BUAAFwCAAAMFaUnFx3kPw3felz58+U/AAAAP20AAAAAAAAAAdEVAABcAgAAc3loZgQi5D9toZNOuArmPwAAAD99AAAAAAAAAAHSFQAAXAIAACdpPpSjKuQ/3VN2w/Av5j8AAAA/fQAAAAAAAAAB0xUAAFwCAAD1McURfjTkP/kzCsnjTOY/AAAAP5wAAAAAAAAAAdQVAABcAgAA96ytLs9A5D/TMRniCnDmPwAAAD+cAAAAAAAAAAHVFQAAXAIAAMZ1NKypSuQ/7RGt5/2M5j8AAAA/rAAAAAAAAAAB1hUAAFwCAADG8BzJ+lbkP+OImTXOpeY/AAAAP6wAAAAAAAAAAdcVAABcAgAAyWsF5ktj5D9DS7InjbzmPwAAAD+7AAAAAAAAAAHYFQAAXAIAAOS/nlLYcOQ/D1n3vTrR5j8AAAA/uwAAAAAAAAAB2RUAAFwCAADMYdYf7nvkP9lmPFTo5eY/AAAAP9sAAAAAAAAAAdoVAABcAgAAzdy+PD+I5D9TojJ7UPLmPwAAAD/bAAAAAAAAAAHbFQAAXAIAAJylRboZkuQ/9UbQWdsC5z8AAAA/2wAAAAAAAAAB3BUAAFwCAABQlRvouJrkP9vN8iQyDec/AAAAP+oAAAAAAAAAAd0VAABcAgAAA4XxFVij5D+Z6204ZhPnPwAAAD/qAAAAAAAAAAHeFQAAXAIAAIXCZaSAqeQ/p9s3u98h5z8AAAA/CQEAAAAAAAAB3xUAAFwCAAAFANoyqa/kP4tiWoY2LOc/AAAAPwkBAAAAAAAAAeAVAABcAgAAbGSdcZa05D9XcJ8c5EDnPwAAAD8JAQAAAAAAAAHhFQAAXAIAALrvr2BIuOQ/+xQ9+25R5z8AAAA/KAEAAAAAAAAB4hUAAFwCAAAHe8JP+rvkPxn10ABibuc/AAAAPygBAAAAAAAAAeMVAABcAgAAbt+FjufA5D/JiThiZo3nPwAAAD8oAQAAAAAAAAHkFQAAXAIAALtqmH2ZxOQ/DdNzH3yu5z8AAAA/RwEAAAAAAAAB5RUAAFwCAAAJ9qpsS8jkP+fQgjij0ec/AAAAP0cBAAAAAAAAAeYVAABcAgAAVoG9W/3L5D8FsRY+lu7nPwAAAD9HAQAAAAAAAAHnFQAAXAIAAKQM0Eqvz+Q/ZXMvMFUF6D8AAAA/ZgEAAAAAAAAB6BUAAFwCAADXvjHqJdLkP5vMoGrxF+g/AAAAP2YBAAAAAAAAAekVAABcAgAAWPyleE7Y5D/TJRKljSroPwAAAD9mAQAAAAAAAAHqFQAAXAIAAPISy1ay3+Q/CX+D3yk96D8AAAA/dgEAAAAAAAAB6xUAAFwCAACNKfA0FufkP+8FpqqAR+g/AAAAP3YBAAAAAAAAAewVAABcAgAAW/J2svDw5D/VjMh111HoPwAAAD+VAQAAAAAAAAHtFQAAXAIAACi7/S/L+uQ//fVvLfpV6D8AAAA/lQEAAAAAAAAB7hUAAFwCAAD3g4StpQTlP3cxZlRiYug/AAAAP5UBAAAAAAAAAe8VAABcAgAALLHOaW0T5T9duIgfuWzoPwAAAD+0AQAAAAAAAAHwFQAAXAIAAGHeGCY1IuU/kxH6WVV/6D8AAAA/tAEAAAAAAAAB8RUAAFwCAACXC2Pi/DDlPzm2lzjgj+g/AAAAP7QBAAAAAAAAAfIVAABcAgAAlwtj4vww5T85tpc44I/oPwAAAD/UAQAAAAAAAAHzFQAAXAIAAJcLY+L8MOU/ObaXOOCP6D8AAAA/1AEAAAAAAAAB9BUAAFwCAAAyIojAYDjlP+fjSMmah+g/AAAAP9QBAAAAAAAAAfUVAABcAgAAgCiDzGNI5T/N0SFlO7noPwAAAD/jAQAAAAAAAAH2FQAAXAIAADQYWfoCUeU/tb/6ANzq6D8AAAA/4wEAAAAAAAAB9xUAAFwCAADQLn7YZljlP7cmsdElEuk/AAAAPwMCAAAAAAAAAfgVAABcAgAAUGzyZo9e5T8n2ZNGXjfpPwAAAD8DAgAAAAAAAAH5FQAAXAIAAFBs8maPXuU/h5usOB1O6T8AAAA/EgIAAAAAAAAB+hUAAFwCAAACZvdajE7lP68EVPA/Uuk/AAAAPxICAAAAAAAAAfsVAABcAgAAAmb3WoxO5T+vBFTwP1LpPwAAAD8iAgAAAAAAAAH8FQAAXAIAAAJm91qMTuU/rwRU8D9S6T8AAAA/IgIAAAAAAAAB/RUAAFwCAAACZvdajE7lP68EVPA/Uuk/AAAAPyICAAAAAAAAAf4VAABcAgAAKpP6StZV3j8Y4W/wO6XHPwAAAD8AAAAAAAAAAAH/FQAAXAIAAPjgmKtfU94/aMaE8HhjyD8AAAA/HwAAAAAAAAABABYAAFwCAAD44JirX1PeP2jGhPB4Y8g/AAAAPx8AAAAAAAAAAQEWAABcAgAA+OCYq19T3j9oxoTweGPIPwAAAD8vAAAAAAAAAAECFgAAXAIAAPjgmKtfU94/aMaE8HhjyD8AAAA/LwAAAAAAAAABAxYAAFwCAAD44JirX1PeP2jGhPB4Y8g/AAAAP04AAAAAAAAAAQQWAABcAgAA+OCYq19T3j9oxoTweGPIPwAAAD9OAAAAAAAAAAEFFgAAXAIAAPjgmKtfU94/aMaE8HhjyD8AAAA/TgAAAAAAAAABBhYAAFwCAAD09PY3GyLeP1C0XYwZlcg/AAAAP14AAAAAAAAAAQcWAABcAgAAvsese1MT3j8Y9DWBM1vIPwAAAD9eAAAAAAAAAAEIFgAAXAIAAIaaYr+LBN4/OI9wl8IQyD8AAAA/fQAAAAAAAAABCRYAAFwCAAAeu7ZjTfPdP7iFDc/Gtcc/AAAAP30AAAAAAAAAAQoWAABcAgAAuNsKCA/i3T88fKoGy1rHPwAAAD99AAAAAAAAAAELFgAAXAIAAFD8XqzQ0N0/tOkzjJ8Yxz8AAAA/nAAAAAAAAAABDBYAAFwCAAC05TnObMndPzDg0MOjvcY/AAAAP5wAAAAAAAAAAQ0WAABcAgAASgaOci643T+01m37p2LGPwAAAD+cAAAAAAAAAAEOFgAAXAIAAEiLpVXdq90/NM0KM6wHxj8AAAA/vAAAAAAAAAABDxYAAFwCAAAUXluZFZ3dP2DxWPtqpMU/AAAAP7wAAAAAAAAAARAWAABcAgAA3jAR3U2O3T84ukSitFHFPwAAAD/LAAAAAAAAAAERFgAAXAIAAKiI3gM1c90/TMxrBhQgxT8AAAA/ywAAAAAAAAABEhYAAFwCAABAqTKo9mHdP8Q59Yvo3cQ/AAAAP9sAAAAAAAAAARMWAABcAgAAPLNhblRJ3T/cSxzwR6zEPwAAAD/bAAAAAAAAAAEUFgAAXAIAAG5v8tMoM90/SDCSw+yCxD8AAAA/6wAAAAAAAAABFRYAAFwCAAACFV5bmRXdP/BdQ1SnesQ/AAAAP+sAAAAAAAAAARYWAABcAgAAZghoQ5P13D8IcGq4BknEPwAAAD8KAQAAAAAAAAEXFgAAXAIAAF6Xruyf0Nw/dFTgi6sfxD8AAAA/CgEAAAAAAAABGBYAAFwCAABaJvWVrKvcP4xmB/AK7sM/AAAAPwoBAAAAAAAAARkWAABcAgAAVrU7P7mG3D8E1JB136vDPwAAAD8pAQAAAAAAAAEaFgAAXAIAAFBEgujFYdw/wIpVuMmKwz8AAAA/KQEAAAAAAAABGxYAAFwCAAB+hSoxST/cPxzmt9k+esM/AAAAPykBAAAAAAAAARwWAABcAgAAFiuWuLkh3D9Upt/kJLTDPwAAAD9IAQAAAAAAAAEdFgAAXAIAAOCCY9+gBtw/6MFpEYDdwz8AAAA/SAEAAAAAAAABHhYAAFwCAAAOxAsoJOTbP3RU4IurH8Q/AAAAP0gBAAAAAAAAAR8WAABcAgAAPAW0cKfB2z+gi/TkYXLEPwAAAD9YAQAAAAAAAAEgFgAAXAIAAGpGXLkqn9s/JJVXrV3NxD8AAAA/WAEAAAAAAAABIRYAAFwCAADKvn2E03LbP6wnzieJD8U/AAAAP3cBAAAAAAAAASIWAABcAgAAXukA7/JI2z98A4BfynLFPwAAAD93AQAAAAAAAAEjFgAAXAIAAL5hIrqbHNs/8IPPdZbmxT8AAAA/dwEAAAAAAAABJBYAAFwCAADuosoCH/raP8Bfga3XScY/AAAAP5YBAAAAAAAAASUWAABcAgAAtvqXKQbf2j/UhG6iLs7GPwAAAD+WAQAAAAAAAAEmFgAAXAIAALQEx+9jxto/4CBI5VVrxz8AAAA/lgEAAAAAAAABJxYAAFwCAAAWc7n0rrLaPyR9STNjQsg/AAAAP7UBAAAAAAAAASgWAABcAgAAFPjQ112m2j8QB/wRKxHJPwAAAD+1AQAAAAAAAAEpFgAAXAIAAN7KhhuWl9o/ZOwQEmjPyT8AAAA/tQEAAAAAAAABKhYAAFwCAABEtGE9MpDaPwwtiDMafco/AAAAP8QBAAAAAAAAASsWAABcAgAAeOvav1eG2j94JMSXtgnLPwAAAD/EAQAAAAAAAAEsFgAAXAIAAHjr2r9Xhto/3BsA/FKWyz8AAAA/5AEAAAAAAAABLRYAAFwCAACsnTxfzojaPywBFfyPVMw/AAAAP+QBAAAAAAAAAS4WAABcAgAA3k+e/kSL2j/QuHhrEhvNPwAAAD/zAQAAAAAAAAEvFgAAXAIAAN5Pnv5Ei9o/YOfIKGX6zT8AAAA/8wEAAAAAAAABMBYAAFwCAACsnTxfzojaP0ToZ1X94c4/AAAAPwMCAAAAAAAAATEWAABcAgAAEgIAnruN2j9E+y3m9JfPPwAAAD8DAgAAAAAAAAEyFgAAXAIAAKwYJXwfldo/VPk0pUgS0D8AAAA/IgIAAAAAAAABMxYAAFwCAAB64av5+Z7aPzRe+o65XNA/AAAAPyICAAAAAAAAATQWAABcAgAAsA72tcGt2j/mWRjBB6PQPwAAAD8iAgAAAAAAAAE1FgAAXAIAALCJ3tISuto/wr7dqnjt0D8AAAA/QQIAAAAAAAABNhYAAFwCAADmtiiP2sjaP6qstkYZH9E/AAAAP0ECAAAAAAAAATcWAABcAgAAHORyS6LX2j9SH8HGN37RPwAAAD9BAgAAAAAAAAE4FgAAXAIAALh1gEZX69o/pr981xDV0T8AAAA/UQIAAAAAAAABORYAAFwCAAC8a1GA+QPbP66N6XikI9I/AAAAP1ECAAAAAAAAAToWAABcAgAA9BOEWRIf2z8Qt7g7rWHSPwAAAD9wAgAAAAAAAAE7FgAAXAIAAPaEPbAFRNs/SHfgRpOb0j8AAAA/cAIAAAAAAAABPBYAAFwCAADKvn2E03LbPwj8ESsRydI/AAAAP4ACAAAAAAAAAT0WAABcAgAA0Kof+Bek2z8k3KUwBObSPwAAAD+AAgAAAAAAAAE+FgAAXAIAAHAy/ixv0Ns/Qrw5NvcC0z8AAAA/jwIAAAAAAAABPxYAAFwCAAAOutxhxvzbP1yczTvqH9M/AAAAP48CAAAAAAAAAUAWAABcAgAAFiuWuLkh3D8oqhLSlzTTPwAAAD+vAgAAAAAAAAFBFgAAXAIAAOjp7W82RNw/Roqm14pR0z8AAAA/rwIAAAAAAAABQhYAAFwCAAC2LV0KYlrcP5hc9UbQWdM/AAAAP68CAAAAAAAAAUMWAABcAgAAhHHMpI1w3D/AxZz+8l3TPwAAAD/OAgAAAAAAAAFEFgAAXAIAAPDLYB0djtw/bvNNj61V0z8AAAA/zgIAAAAAAAABRRYAAFwCAAAqamQw2MHcP/S3V2hFSdM/AAAAP84CAAAAAAAAAUYWAABcAgAAAJp1PkgJ3T+i5Qj5/0DTPwAAAD/tAgAAAAAAAAFHFgAAXAIAANbJhky4UN0/AEFrGnUw0z8AAAA/7QIAAAAAAAABSBYAAFwCAABEGuz+6YbdP4YFdfMMJNM/AAAAP+0CAAAAAAAAAUkWAABcAgAAfj0H9VOu3T80MyaExxvTPwAAAD/9AgAAAAAAAAFKFgAAXAIAAFD8XqzQ0N0/ko6IpTwL0z8AAAA//QIAAAAAAAABSxYAAFwCAABQ8i/mcundP3au9J9J7tI/AAAAPxwDAAAAAAAAAUwWAABcAgAAhppiv4sE3j+CNwhSedXSPwAAAD8cAwAAAAAAAAFNFgAAXAIAAFje0Vm3Gt4/mkkvttij0j8AAAA/HAMAAAAAAAABThYAAFwCAACOhgQz0DXePwIupYl9etI/AAAAPzsDAAAAAAAAAU8WAABcAgAAyKkfKTpd3j/y1iQ2ukTSPwAAAD87AwAAAAAAAAFQFgAAXAIAADJ/nL4ah94/FnJfTEn60T8AAAA/OwMAAAAAAAABURYAAFwCAACizwFxTL3ePwJNclfyddE/AAAAP1sDAAAAAAAAAVIWAABcAgAA2PIcZ7bk3j/qJ4Vim/HQPwAAAD9bAwAAAAAAAAFTFgAAXAIAAEJNsd9FAt8/rJnwtSFp0D8AAAA/WwMAAAAAAAABVBYAAFwCAABGyJn8lg7fP9y9Pn7gBdA/AAAAP2oDAAAAAAAAAVUWAABcAgAA3t6+2voV3z9gDVVKVGbPPwAAAD9qAwAAAAAAAAFWFgAAXAIAAK6nRVjVH98/ROhnVf3hzj8AAAA/iQMAAAAAAAABVxYAAFwCAACup0VY1R/fP5Ae3YEbTc4/AAAAP4kDAAAAAAAAAVgWAABcAgAARkOCGega3z/sZnkSmYbNPwAAAD+JAwAAAAAAAAFZFgAAXAIAABSRIHpxGN8/tJOLdruWzD8AAAA/qQMAAAAAAAABWhYAAFwCAABGyJn8lg7fP9CS7Ekjr8s/AAAAP6kDAAAAAAAAAVsWAABcAgAAEJtPQM//3j94JMSXtgnLPwAAAD+pAwAAAAAAAAFcFgAAXAIAAKi7o+SQ7t4/tNElEqWNyj8AAAA/yAMAAAAAAAABXRYAAFwCAADWdzRKZdjeP5ysOB1OCco/AAAAP8gDAAAAAAAAAV4WAABcAgAA1oFjEMO/3j8go9VUUq7JPwAAAD/IAwAAAAAAAAFfFgAAXAIAADZ1bfi8n94/UMcjHRFLyT8AAAA/5wMAAAAAAAABYBYAAFwCAACaaHfgtn/ePywZI3aK38g/AAAAP+cDAAAAAAAAAWEWAABcAgAAyKkfKTpd3j/QqvrDHTrIPwAAAD/nAwAAAAAAAAFiFgAAXAIAAFzUopNZM94/JGqDomuMxz8AAAA/9wMAAAAAAAABYxYAAFwCAADu/iX+eAneP4SyHzPpxcY/AAAAP/cDAAAAAAAAAWQWAABcAgAAUHdHySHd3T/YcagRNxjGPwAAAD8WBAAAAAAAAAFlFgAAXAIAAEoGjnIuuN0/HKgdPlWDxT8AAAA/FgQAAAAAAAABZhYAAFwCAADeMBHdTY7dP6CeunVZKMU/AAAAPxYEAAAAAAAAAWcWAABcAgAA1k6eL2dE3T/EOfWL6N3EPwAAAD81BAAAAAAAAAFoFgAAXAIAAJTOJ2/Fxtw/LB5rX420xD8AAAA/NQQAAAAAAAABaRYAAFwCAACUzidvxcbcPywea1+NtMQ/AAAAPzUEAAAAAAAAAWoWAABcAgAAlM4nb8XG3D8sHmtfjbTEPwAAAD9VBAAAAAAAAAFrFgAAXAIAAJTOJ2/Fxtw/LB5rX420xD8AAAA/VQQAAAAAAAABbBYAAFwCAABiWrpF5m3bPw0DkBNxxOA/AAAAPwAAAAAAAAAAAW0WAABcAgAAYlq6ReZt2z8NA5ATccTgPwAAAD8eAAAAAAAAAAFuFgAAXAIAAGJaukXmbds/DQOQE3HE4D8AAAA/HgAAAAAAAAABbxYAAFwCAABiWrpF5m3bPw0DkBNxxOA/AAAAPy4AAAAAAAAAAXAWAABcAgAA9glVk7Q32z8D4TIyiwThPwAAAD8uAAAAAAAAAAFxFgAAXAIAAFp4R5j/I9s/z+53yDgZ4T8AAAA/PQAAAAAAAAABchYAAFwCAAC+5jmdShDbP+rOC84rNuE/AAAAPz0AAAAAAAAAAXMWAABcAgAA7qLKAh/62j8yGEeLQVfhPwAAAD9cAAAAAAAAAAF0FgAAXAIAALb6lykG39o/d2GCSFd44T8AAAA/XAAAAAAAAAABdRYAAFwCAADmtiiP2sjaPyb26albl+E/AAAAP2wAAAAAAAAAAXYWAABcAgAA5MBXVTiw2j9D1n2vTrThPwAAAD9sAAAAAAAAAAF3FgAAXAIAABR96LoMmto/N01q/R7N4T8AAAA/fAAAAAAAAAABeBYAAFwCAABEOXkg4YPaPyrEVkvv5eE/AAAAP3wAAAAAAAAAAXkWAABcAgAAdPUJhrVt2j/eWL6s8wTiPwAAAD+bAAAAAAAAAAF6FgAAXAIAAKSxmuuJV9o/je0lDvgj4j8AAAA/mwAAAAAAAAABexYAAFwCAABuCWgScTzaPxYZ5rfZPuI/AAAAP5sAAAAAAAAAAXwWAABcAgAAzvxx+moc2j/vFvXQAGLiPwAAAD+6AAAAAAAAAAF9FgAAXAIAAJhUPyFSAdo/443hHtF64j8AAAA/ugAAAAAAAAABfhYAAFwCAACWXm7nr+jZP225ociyleI/AAAAP7oAAAAAAAAAAX8WAABcAgAA+sxg7PrU2T9Gt7Dh2bjiPwAAAD/KAAAAAAAAAAGAFgAAXAIAAMSfFjAzxtk/Oy6dL6rR4j8AAAA/ygAAAAAAAAABgRYAAFwCAAD0W6eVB7DZP8JZXdmL7OI/AAAAP+kAAAAAAAAAAYIWAABcAgAAWMqZmlKc2T+20EknXAXjPwAAAD/pAAAAAAAAAAGDFgAAXAIAAIoBEx14ktk/7Sm7YfgX4z8AAAA/6QAAAAAAAAABhBYAAFwCAACIhioAJ4bZP+Ogp6/IMOM/AAAAPwgBAAAAAAAAAYUWAABcAgAA7m8FIsN+2T/JJ8p6HzvjPwAAAD8IAQAAAAAAAAGGFgAAXAIAALw4jJ+diNk//4A7tbtN4z8AAAA/CAEAAAAAAAABhxYAAFwCAAC8OIyfnYjZP/+AO7W7TeM/AAAAPygBAAAAAAAAAYgWAABcAgAAvDiMn52I2T//gDu1u03jPwAAAD8oAQAAAAAAAAGJFgAAXAIAALw4jJ+diNk//4A7tbtN4z8AAAA/KAEAAAAAAAABihYAAFwCAAAOutxhxvzbP+6vPgC3OuI/AAAAPwAAAAAAAAAAAYsWAABcAgAADrrcYcb82z/urz4AtzriPwAAAD8fAAAAAAAAAAGMFgAAXAIAAA663GHG/Ns/7q8+ALc64j8AAAA/HwAAAAAAAAABjRYAAFwCAAAOutxhxvzbP+6vPgC3OuI/AAAAPx8AAAAAAAAAAY4WAABcAgAADrrcYcb82z/urz4AtzriPwAAAD8/AAAAAAAAAAGPFgAAXAIAAA663GHG/Ns/7q8+ALc64j8AAAA/PwAAAAAAAAABkBYAAFwCAAAOutxhxvzbP+6vPgC3OuI/AAAAPz8AAAAAAAAAAZEWAABcAgAADrrcYcb82z/urz4AtzriPwAAAD8/AAAAAAAAAAGSFgAAXAIAAA663GHG/Ns/7q8+ALc64j8AAAA/PwAAAAAAAAABkxYAAFwCAAAOutxhxvzbP+6vPgC3OuI/AAAAPz8AAAAAAAAAAZQWAABcAgAADrrcYcb82z/urz4AtzriPwAAAD9eAAAAAAAAAAGVFgAAXAIAAA663GHG/Ns/7q8+ALc64j8AAAA/XgAAAAAAAAABlhYAAFwCAAAOutxhxvzbP+6vPgC3OuI/AAAAP14AAAAAAAAAAZcWAABcAgAA5PMcNpQr3D+3Vs3FGijiPwAAAD+NAAAAAAAAAAGYFgAAXAIAABghZ/JbOtw/+ThSsuYh4j8AAAA/nAAAAAAAAAABmRYAAFwCAACAABNOmkvcPz0b156yG+I/AAAAP5wAAAAAAAAAAZoWAABcAgAAti1dCmJa3D8Usi/njxfiPwAAAD+sAAAAAAAAAAGbFgAAXAIAAOxap8Ypadw/FLIv548X4j8AAAA/rAAAAAAAAAABnBYAAFwCAABSOlMiaHrcPxSyL+ePF+I/AAAAP8sAAAAAAAAAAZ0WAABcAgAAIgPan0KE3D8Usi/njxfiPwAAAD/LAAAAAAAAAAGeFgAAXAIAAIhnnd4vidw/PRvXnrIb4j8AAAA/ywAAAAAAAAABnxYAAFwCAADwy2AdHY7cPyOi+WkJJuI/AAAAP8sAAAAAAAAAAaAWAABcAgAAJH7CvJOQ3D/fv3R9PSziPwAAAD/bAAAAAAAAAAGhFgAAXAIAAIzihfuAldw/PoKNb/xC4j8AAAA/+gAAAAAAAAABohYAAFwCAABWMCRcCpPcP05yV/J1UeI/AAAAP/oAAAAAAAAAAaMWAABcAgAAjOKF+4CV3D+tNHDkNGjiPwAAAD8KAQAAAAAAAAGkFgAAXAIAAIzihfuAldw/443hHtF64j8AAAA/CgEAAAAAAAABpRYAAFwCAADwy2AdHY7cP4cyf/1bi+I/AAAAPxkBAAAAAAAAAaYWAABcAgAAIgPan0KE3D/n9JfvGqLiPwAAAD8ZAQAAAAAAAAGnFgAAXAIAAOzVj+N6ddw/Rrew4dm44j8AAAA/OQEAAAAAAAABqBYAAFwCAACE9uOHPGTcPzsunS+q0eI/AAAAPzkBAAAAAAAAAakWAABcAgAATsmZy3RV3D+a8LUhaejiPwAAAD85AQAAAAAAAAGqFgAAXAIAALI3jNC/Qdw/Ihx2y0oD4z8AAAA/SAEAAAAAAAABqxYAAFwCAACyvKOzbjXcP9Sw3SxPIuM/AAAAP1gBAAAAAAAAAawWAABcAgAAfI9Z96Ym3D8zc/YeDjnjPwAAAD9YAQAAAAAAAAGtFgAAXAIAAK7G0nnMHNw/eLwx3CNa4z8AAAA/dwEAAAAAAAABrhYAAFwCAAAUsK2baBXcPwHo8YUFdeM/AAAAP3cBAAAAAAAAAa8WAABcAgAARucmHo4L3D9hqgp4xIvjPwAAAD93AQAAAAAAAAGwFgAAXAIAAERsPgE9/9s/bprU+j2a4z8AAAA/hwEAAAAAAAABsRYAAFwCAABC8VXk6/LbPzqoGZHrruM/AAAAP4cBAAAAAAAAAbIWAABcAgAAQHZtx5rm2z9KmOMTZb3jPwAAAD+mAQAAAAAAAAGzFgAAXAIAAD77hKpJ2ts/FqYoqhLS4z8AAAA/pgEAAAAAAAABtBYAAFwCAADYlsFrXNXbP2Z4dxlY2uM/AAAAP7YBAAAAAAAAAbUWAABcAgAA2BvZTgvJ2z+3SsaIneLjPwAAAD+2AQAAAAAAAAG2FgAAXAIAANgb2U4Lyds/37NtQMDm4z8AAAA/xQEAAAAAAAABtxYAAFwCAACiaXevlMbbP9+zbUDA5uM/AAAAP8UBAAAAAAAAAbgWAABcAgAAbrcVEB7E2z/fs21AwObjPwAAAD/FAQAAAAAAAAG5FgAAXAIAANgb2U4Lyds/37NtQMDm4z8AAAA/xQEAAAAAAAABuhYAAFwCAADYG9lOC8nbP9+zbUDA5uM/AAAAP9UBAAAAAAAAAbsWAABcAgAA2BvZTgvJ2z/fs21AwObjPwAAAD/VAQAAAAAAAAG8FgAAXAIAAKpVGSPZ99s/S/+Z5K7k4z8AAAA/BAIAAAAAAAABvRYAAFwCAADg/Uv88RLcPzGGvK8F7+M/AAAAPwQCAAAAAAAAAb4WAABcAgAA5PMcNpQr3D/vozfDOfXjPwAAAD8TAgAAAAAAAAG/FgAAXAIAAOhk1oyHUNw/q8Gy1m374z8AAAA/EwIAAAAAAAABwBYAAFwCAAAgiPGC8XfcPxcN33pc+eM/AAAAPzMCAAAAAAAAAcEWAABcAgAAJPmq2eSc3D+rwbLWbfvjPwAAAD8zAgAAAAAAAAHCFgAAXAIAACpqZDDYwdw/QHaGMn/94z8AAAA/MwIAAAAAAAABwxYAAFwCAAAw2x2Hy+bcP2jfLeqhAeQ/AAAAP1ICAAAAAAAAAcQWAABcAgAAZv44fTUO3T+rwbLWbfvjPwAAAD9SAgAAAAAAAAHFFgAAXAIAANDd5NhzH90/dWhBnNHo4z8AAAA/UgIAAAAAAAABxhYAAFwCAACcpmtWTindP/nFlKQfteM/AAAAP3ECAAAAAAAAAccWAABcAgAAnKZrVk4p3T/5xZSkH7XjPwAAAD9xAgAAAAAAAAHIFgAAXAIAAJyma1ZOKd0/+cWUpB+14z8AAAA/cQIAAAAAAAAByRYAAFwCAACcpmtWTindP/nFlKQfteM/AAAAP4ECAAAAAAAAAcoWAABcAgAA4G4rIDyI1z/2aG6m2zfbPwAAAD8AAAAAAAAAAAHLFgAAXAIAAOBuKyA8iNc/9mhupts32z8AAAA/DwAAAAAAAAABzBYAAFwCAADgbisgPIjXP/ZobqbbN9s/AAAAPw8AAAAAAAAAAc0WAABcAgAARk7Xe3qZ1z8WNjwb157aPwAAAD8vAAAAAAAAAAHOFgAAXAIAALAtg9e4qtc/zh6UvC0v2j8AAAA/LwAAAAAAAAABzxYAAFwCAABMv5DSbb7XP9LZOs3Jx9k/AAAAPy8AAAAAAAAAAdAWAABcAgAA6FCezSLS1z8G/oiViGTZPwAAAD9OAAAAAAAAAAHRFgAAXAIAAITiq8jX5dc/1sZ0PNIR2T8AAAA/TgAAAAAAAAAB0hYAAFwCAAC6D/aEn/TXP/phr1Jhx9g/AAAAP04AAAAAAAAAAdMWAABcAgAA7jxAQWcD2D/qCi//nZHYPwAAAD9eAAAAAAAAAAHUFgAAXAIAALwFx75BDdg/Uu+k0kJo2D8AAAA/XgAAAAAAAAAB1RYAAFwCAABWHOycpRTYP9izrqvaW9g/AAAAP30AAAAAAAAAAdYWAABcAgAA8LcoXrgP2D/Ys66r2lvYPwAAAD99AAAAAAAAAAHXFgAAXAIAACTvoeDdBdg/2LOuq9pb2D8AAAA/fQAAAAAAAAAB2BYAAFwCAACEXZTlKPLXP6qPYOMbv9g/AAAAP4wAAAAAAAAAAdkWAABcAgAA6suG6nPe1z9ci34VagXZPwAAAD+cAAAAAAAAAAHaFgAAXAIAALIjVBFbw9c/3pTh3WVg2T8AAAA/nAAAAAAAAAAB2xYAAFwCAABKyb+Yy6XXP6pwkxWnw9k/AAAAP7sAAAAAAAAAAdwWAABcAgAARFgGQtiA1z9KWorjlTvaPwAAAD+7AAAAAAAAAAHdFgAAXAIAAD7nTOvkW9c/utrZ+WGv2j8AAAA/uwAAAAAAAAAB3hYAAFwCAACg2lbT3jvXPxB7lQo7Bts/AAAAP8sAAAAAAAAAAd8WAABcAgAA0JbnOLMl1z88sqlj8VjbPwAAAD/LAAAAAAAAAAHgFgAAXAIAAGi3O910FNc/KKCC/5GK2z8AAAA/6gAAAAAAAAAB4RYAAFwCAACa7rRfmgrXP/Ktx5U/n9s/AAAAP+oAAAAAAAAAAeIWAABcAgAAmu60X5oK1z/yrceVP5/bPwAAAD8JAQAAAAAAAAHjFgAAXAIAAGi3O910FNc/uu2filll2z8AAAA/CQEAAAAAAAAB5BYAAFwCAAAGSUnYKSjXP9qI2qDoGts/AAAAPxgBAAAAAAAAAeUWAABcAgAAcB7GbQpS1z9qCIuKHKfaPwAAAD8YAQAAAAAAAAHmFgAAXAIAAKq8yYDFhdc/ABFPJoAa2j8AAAA/OAEAAAAAAAAB5xYAAFwCAACyqGv0CbfXP5wZE8Ljjdk/AAAAPzgBAAAAAAAAAegWAABcAgAAuJQNaE7o1z8KuS+mJP3YPwAAAD9HAQAAAAAAAAHpFgAAXAIAAIpTZR/LCtg/wqGHR3uN2D8AAAA/RwEAAAAAAAAB6hYAAFwCAAAmYFs30SrYP0SYJH9/Mtg/AAAAP1cBAAAAAAAAAesWAABcAgAA9ijitKs02D8wQaQrvPzXPwAAAD9XAQAAAAAAAAHsFgAAXAIAAMJ2gBU1Mtg/ZjNflQ7o1z8AAAA/dgEAAAAAAAAB7RYAAFwCAABal9S59iDYP2YzX5UO6Nc/AAAAP3YBAAAAAAAAAe4WAABcAgAAJO+h4N0F2D+g84ag9CHYPwAAAD92AQAAAAAAAAHvFgAAXAIAAITiq8jX5dc/9pNCsc142D8AAAA/hgEAAAAAAAAB8BYAAFwCAABMv5DSbb7XP0Kr6g936Ng/AAAAP4YBAAAAAAAAAfEWAABcAgAAeoVQ/p+P1z8uZzBNq2jZPwAAAD+lAQAAAAAAAAHyFgAAXAIAAAw160tuWdc/DJpi2K8B2j8AAAA/pQEAAAAAAAAB8xYAAFwCAAAGSUnYKSjXPyS/T80Ghto/AAAAP6UBAAAAAAAAAfQWAABcAgAAziUu4r8A1z+WP5/j0vnaPwAAAD/EAQAAAAAAAAH1FgAAXAIAAMgvXagd6NY/6t9a9KtQ2z8AAAA/xAEAAAAAAAAB9hYAAFwCAADItHSLzNvWP/4220dvhts/AAAAP8QBAAAAAAAAAfcWAABcAgAAkgIT7FXZ1j/yrceVP5/bPwAAAD/kAQAAAAAAAAH4FgAAXAIAAGLLmWkw49Y/8q3HlT+f2z8AAAA/5AEAAAAAAAAB+RYAAFwCAAAyDwkEXPnWP16SPWnkdds/AAAAP+QBAAAAAAAAAfoWAABcAgAAaLc73XQU1z+mlh83li/bPwAAAD8DAgAAAAAAAAH7FgAAXAIAAKDaVtPeO9c/KI28bprU2j8AAAA/AwIAAAAAAAAB/BYAAFwCAAB0FJenrGrXP2Q6HumIWNo/AAAAPwMCAAAAAAAAAf0WAABcAgAAsLKaumee1z92ftirVNjZPwAAAD8SAgAAAAAAAAH+FgAAXAIAAILs2o41zdc/Ylnrtv1T2T8AAAA/EgIAAAAAAAAB/xYAAFwCAAAgdLnDjPnXP+7Ym6Ax4Ng/AAAAPzICAAAAAAAAAQAXAABcAgAAwICv25IZ2D/CoYdHe43YPwAAAD8yAgAAAAAAAAEBFwAAXAIAAI7EHna+L9g/iOFfPJVT2D8AAAA/MgIAAAAAAAABAhcAAFwCAAAo20NUIjfYP2wBzDaiNtg/AAAAP0ECAAAAAAAAAQMXAABcAgAAXI2l85g52D8YL33HXC7YPwAAAD9BAgAAAAAAAAEEFwAAXAIAAFwSvdZHLdg/GC99x1wu2D8AAAA/QQIAAAAAAAABBRcAAFwCAAAkaor9LhLYPxJ01rbAldg/AAAAP2ECAAAAAAAAAQYXAABcAgAAhF2U5Sjy1z+65uA23/TYPwAAAD9wAgAAAAAAAAEHFwAAXAIAABwDAG2Z1Nc/LmcwTato2T8AAAA/cAIAAAAAAAABCBcAAFwCAADi3+R2L63XP/K5ztK85Nk/AAAAP4ACAAAAAAAAAQkXAABcAgAA4G4rIDyI1z8I37vHE2naPwAAAD+AAgAAAAAAAAEKFwAAXAIAAKhLECrSYNc/9JoBBUjp2j8AAAA/nwIAAAAAAAABCxcAAFwCAAAIPxoSzEDXPzyyqWPxWNs/AAAAP58CAAAAAAAAAQwXAABcAgAAaq0MFxct1z8QjlubMrzbPwAAAD+fAgAAAAAAAAENFwAAXAIAAGoyJPrFINc/HuXb7vXx2z8AAAA/vgIAAAAAAAABDhcAAFwCAACe5IWZPCPXP2QuF6wLE9w/AAAAP74CAAAAAAAAAQ8XAABcAgAA0JbnOLMl1z+2AGYbURvcPwAAAD++AgAAAAAAAAEQFwAAXAIAADp2k5TxNtc/Rk6Dphj22z8AAAA/3gIAAAAAAAABERcAAFwCAABwHsZtClLXPzj3AlNVwNs/AAAAP94CAAAAAAAAARIXAABcAgAAdI9/xP121z/iVkdCfGnbPwAAAD/eAgAAAAAAAAETFwAAXAIAALCymrpnntc/EHuVCjsG2z8AAAA/7QIAAAAAAAABFBcAAFwCAADo1bWw0cXXP576RfRukto/AAAAP+0CAAAAAAAAARUXAABcAgAAUqsyRrLv1z8oevbdoh7aPwAAAD8MAwAAAAAAAAEWFwAAXAIAAFYc7JylFNg/qnCTFafD2T8AAAA/DAMAAAAAAAABFxcAAFwCAAAmYFs30SrYP9ALzis2edk/AAAAPwwDAAAAAAAAARgXAABcAgAAXI2l85g52D868EP/2k/ZPwAAAD8sAwAAAAAAAAEZFwAAXAIAAMTxaDKGPtg/bOL+aC072T8AAAA/LAMAAAAAAAABGhcAAFwCAADE8Wgyhj7YP2zi/mgtO9k/AAAAPywDAAAAAAAAARsXAABcAgAAKNtDVCI32D9s4v5oLTvZPwAAAD9LAwAAAAAAAAEcFwAAXAIAAML7l/jjJdg/Wp5EpmG72T8AAAA/SwMAAAAAAAABHRcAAFwCAADwtyheuA/YP1DjnZXFIto/AAAAP0sDAAAAAAAAAR4XAABcAgAAhF2U5Sjy1z+e+kX0bpLaPwAAAD9qAwAAAAAAAAEfFwAAXAIAAIJnw6uG2dc/wKhGm/X92j8AAAA/agMAAAAAAAABIBcAAFwCAABMv5DSbb7XPzIplrHBcds/AAAAP2oDAAAAAAAAASEXAABcAgAAsC2D17iq1z/2ezQ30+3bPwAAAD96AwAAAAAAAAEiFwAAXAIAAODpEz2NlNc/QJPclXxd3D8AAAA/egMAAAAAAAABIxcAAFwCAAB4CmjhToPXP0hhSTcQrNw/AAAAP5kDAAAAAAAAASQXAABcAgAAdI9/xP121z8uTyLTsN3cPwAAAD+ZAwAAAAAAAAElFwAAXAIAAHSPf8T9dtc/gCFxQvbl3D8AAAA/mQMAAAAAAAABJhcAAFwCAAAQpqSiYX7XP4AhcUL25dw/AAAAP6kDAAAAAAAAAScXAABcAgAAeoVQ/p+P1z9IYUk3EKzcPwAAAD+4AwAAAAAAAAEoFwAAXAIAAHx7IThCqNc/QJPclXxd3D8AAAA/uAMAAAAAAAABKRcAAFwCAACAcfJx5MDXP5og0hVe/ts/AAAAP9gDAAAAAAAAASoXAABcAgAAuBklS/3b1z/+NttHb4bbPwAAAD/YAwAAAAAAAAErFwAAXAIAACB0ucOM+dc/2ojaoOga2z8AAAA/2AMAAAAAAAABLBcAAFwCAAAkaor9LhLYP7ra2flhr9o/AAAAP/cDAAAAAAAAAS0XAABcAgAAXBK91kct2D880XYxZlTaPwAAAD/3AwAAAAAAAAEuFwAAXAIAAPajytH8QNg/DJpi2K8B2j8AAAA/9wMAAAAAAAABLxcAAFwCAAAs0RSOxE/YP04VMfQx1Nk/AAAAPxYEAAAAAAAAATAXAABcAgAAlDXYzLFU2D/S2TrNycfZPwAAAD8WBAAAAAAAAAExFwAAXAIAACzRFI7ET9g/0tk6zcnH2T8AAAA/FgQAAAAAAAABMhcAAFwCAACSuu+vYEjYP9LZOs3Jx9k/AAAAPxYEAAAAAAAAATMXAABcAgAAwnaAFTUy2D9Q452VxSLaPwAAAD8mBAAAAAAAAAE0FwAAXAIAACRqiv0uEtg/WLEKN1lx2j8AAAA/RQQAAAAAAAABNRcAAFwCAAAgdLnDjPnXP9i6bf9UzNo/AAAAP0UEAAAAAAAAATYXAABcAgAAuBklS/3b1z8g0hVe/jvbPwAAAD9FBAAAAAAAAAE3FwAAXAIAAIBx8nHkwNc/vLsMLO2z2z8AAAA/ZAQAAAAAAAABOBcAAFwCAAB8eyE4QqjXP4AOq7H+L9w/AAAAP2QEAAAAAAAAATkXAABcAgAAeoVQ/p+P1z8g+KF/7afcPwAAAD9kBAAAAAAAAAE6FwAAXAIAAKpB4WN0edc/FD37blEP3T8AAAA/dAQAAAAAAAABOxcAAFwCAAB0FJenrGrXP079Ino3Sd0/AAAAP3QEAAAAAAAAATwXAABcAgAAqEsQKtJg1z/yocBYwlndPwAAAD+TBAAAAAAAAAE9FwAAXAIAAKhLECrSYNc/8qHAWMJZ3T8AAAA/kwQAAAAAAAABPhcAAFwCAAB0FJenrGrXP/KhwFjCWd0/AAAAP5MEAAAAAAAAAT8XAABcAgAAEKakomF+1z90mF2Qxv7cPwAAAD+yBAAAAAAAAAFAFwAAXAIAAEZO13t6mdc/JoG1MR2P3D8AAAA/sgQAAAAAAAABQRcAAFwCAAAYDS8z97vXP8KJec2AAtw/AAAAP7IEAAAAAAAAAUIXAABcAgAAHAMAbZnU1z+G++QgB3rbPwAAAD/SBAAAAAAAAAFDFwAAXAIAAIRdlOUo8tc/lj+f49L52j8AAAA/0gQAAAAAAAABRBcAAFwCAAC8Bce+QQ3YP576RfRukto/AAAAP9IEAAAAAAAAAUUXAABcAgAAJmBbN9Eq2D8i8eIrczfaPwAAAD/hBAAAAAAAAAFGFwAAXAIAACxWLHFzQ9g/avXE+STx2T8AAAA/4QQAAAAAAAABRxcAAFwCAACUNdjMsVTYP/5C4oTsy9k/AAAAPwAFAAAAAAAAAUgXAABcAgAALkz9qhVc2D8yNZ3uPrfZPwAAAD8ABQAAAAAAAAFJFwAAXAIAAC5M/aoVXNg/MjWd7j632T8AAAA/EAUAAAAAAAABShcAAFwCAAAuTP2qFVzYPzI1ne4+t9k/AAAAPxAFAAAAAAAAAUsXAABcAgAALFYscXND2D8MmmLYrwHaPwAAAD8TBQAAAAAAAAFMFwAAXAIAAI7EHna+L9g/xJWACv5H2j8AAAA/EwUAAAAAAAABTRcAAFwCAABWHOycpRTYP3aRnjxMjto/AAAAPzIFAAAAAAAAAU4XAABcAgAAVCYbYwP81z94Xwve39zaPwAAAD8yBQAAAAAAAAFPFwAAXAIAAFIwSilh49c/zv/G7rgz2z8AAAA/MgUAAAAAAAABUBcAAFwCAABMOnnvvsrXP6LbeCb6lts/AAAAP0IFAAAAAAAAAVEXAABcAgAA5lrNk4C51z8e5dvu9fHbPwAAAD9CBQAAAAAAAAFSFwAAXAIAABaSRhamr9c/0OD5IEQ43D8AAAA/YQUAAAAAAAABUxcAAFwCAACwLYPXuKrXP7rO0rzkadw/AAAAP2EFAAAAAAAAAVQXAABcAgAA4t/kdi+t1z8yCsnjTHbcPwAAAD9wBQAAAAAAAAFVFwAAXAIAABaSRhamr9c/MgrJ40x23D8AAAA/cAUAAAAAAAABVhcAAFwCAACyqGv0CbfXP46XvmMuF9w/AAAAP4AFAAAAAAAAAVcXAABcAgAATDp5777K1z+UUmV0yq/bPwAAAD+ABQAAAAAAAAFYFwAAXAIAALiUDWhO6Nc/Sju9FSFA2z8AAAA/nwUAAAAAAAABWRcAAFwCAAC6it6h8ADYP15/d9jsv9o/AAAAP58FAAAAAAAAAVoXAABcAgAAjM5NPBwX2D/ElYAK/kfaPwAAAD+fBQAAAAAAAAFbFwAAXAIAAIxJNlltI9g/xlAnG5rg2T8AAAA/rwUAAAAAAAABXBcAAFwCAABcjaXzmDnYPyDeHJt7gdk/AAAAP68FAAAAAAAAAV0XAABcAgAALFYscXND2D++tE3YckPZPwAAAD/OBQAAAAAAAAFeFwAAXAIAACxWLHFzQ9g/vrRN2HJD2T8AAAA/zgUAAAAAAAABXxcAAFwCAAAsVixxc0PYP760TdhyQ9k/AAAAP84FAAAAAAAAAWAXAABcAgAALFYscXND2D++tE3YckPZPwAAAD/eBQAAAAAAAAFhFwAAXAIAAGJGgoaB79Y/lEumIFA/2T8AAAA/AAAAAAAAAAABYhcAAFwCAABiRoKGge/WP5RLpiBQP9k/AAAAPxAAAAAAAAAAAWMXAABcAgAAYkaChoHv1j+US6YgUD/ZPwAAAD8QAAAAAAAAAAFkFwAAXAIAAGJGgoaB79Y/lEumIFA/2T8AAAA/LwAAAAAAAAABZRcAAFwCAABiRoKGge/WP5RLpiBQP9k/AAAAPy8AAAAAAAAAAWYXAABcAgAAYkaChoHv1j+US6YgUD/ZPwAAAD8vAAAAAAAAAAFnFwAAXAIAAGJGgoaB79Y/lEumIFA/2T8AAAA/PgAAAAAAAAABaBcAAFwCAAD4cAXxoMXWP5RLpiBQP9k/AAAAPz4AAAAAAAAAAWkXAABcAgAAwEO7NNm21j+US6YgUD/ZPwAAAD9eAAAAAAAAAAFqFwAAXAIAACgtllZ1r9Y/bOL+aC072T8AAAA/XgAAAAAAAAABaxcAAFwCAADAyNIXiKrWP2zi/mgtO9k/AAAAP14AAAAAAAAAAWwXAABcAgAAjhZxeBGo1j+US6YgUD/ZPwAAAD9eAAAAAAAAAAFtFwAAXAIAAFpkD9mapdY/6h31j5VH2T8AAAA/XgAAAAAAAAABbhcAAFwCAABaZA/ZmqXWP+od9Y+VR9k/AAAAP3wAAAAAAAAAAW8XAABcAgAAjhZxeBGo1j/qHfWPlUfZPwAAAD98AAAAAAAAAAFwFwAAXAIAAI4WcXgRqNY/6h31j5VH2T8AAAA/fAAAAAAAAAABcRcAAFwCAACOFnF4EajWP+od9Y+VR9k/AAAAP5sAAAAAAAAAAXIXAABcAgAAjhZxeBGo1j/qHfWPlUfZPwAAAD+bAAAAAAAAAAFzFwAAXAIAAI4WcXgRqNY/6h31j5VH2T8AAAA/mwAAAAAAAAABdBcAAFwCAAAuGTjKueDWP0R5V7EKN9k/AAAAP8oAAAAAAAAAAXUXAABcAgAAaDxTwCMI1z9QAmtjOh7ZPwAAAD/KAAAAAAAAAAF2FwAAXAIAAAbEMfV6NNc/XIt+FWoF2T8AAAA/ygAAAAAAAAABdxcAAFwCAADY/XHJSGPXP0Kr6g936Ng/AAAAP+kAAAAAAAAAAXgXAABcAgAAEiGNv7KK1z9MNP7Bps/YPwAAAD/pAAAAAAAAAAF5FwAAXAIAAOLf5HYvrdc/3IEbTW6q2D8AAAA/6QAAAAAAAAABehcAAFwCAAC0njwurM/XP0ZmkSATgdg/AAAAPwkBAAAAAAAAAXsXAABcAgAAug/2hJ/01z+wSgf0t1fYPwAAAD8JAQAAAAAAAAF8FwAAXAIAAMCAr9uSGdg/yFwuWBcm2D8AAAA/CQEAAAAAAAABfRcAAFwCAABcjaXzmDnYPzBBpCu8/Nc/AAAAPygBAAAAAAAAAX4XAABcAgAAlDXYzLFU2D/EjsG2g9fXPwAAAD8oAQAAAAAAAAF/FwAAXAIAAJYrqQZUbdg/nCUa/2DT1z8AAAA/KAEAAAAAAAABgBcAAFwCAAD+ClVikn7YP3C8ckc+z9c/AAAAPzcBAAAAAAAAAYEXAABcAgAAmiF6QPaF2D9wvHJHPs/XPwAAAD83AQAAAAAAAAGCFwAAXAIAAJohekD2hdg/cLxyRz7P1z8AAAA/NwEAAAAAAAABgxcAAFwCAACaIXpA9oXYP8SOwbaD19c/AAAAP1cBAAAAAAAAAYQXAABcAgAAmiF6QPaF2D88yrfd6+PXPwAAAD9XAQAAAAAAAAGFFwAAXAIAAJohekD2hdg/4G5VvHb01z8AAAA/VwEAAAAAAAABhhcAAFwCAAAwQs7kt3TYP4IT85oBBdg/AAAAP3YBAAAAAAAAAYcXAABcAgAAyt0Kpspv2D9OITgxrxnYPwAAAD92AQAAAAAAAAGIFwAAXAIAAGR5R2fdatg/RJgkf38y2D8AAAA/lQEAAAAAAAABiRcAAFwCAAD8FIQo8GXYP7BKB/S3V9g/AAAAP5UBAAAAAAAAAYoXAABcAgAA/BSEKPBl2D/OKpv5qnTYPwAAAD+VAQAAAAAAAAGLFwAAXAIAAJYrqQZUbdg/COvCBJGu2D8AAAA/pQEAAAAAAAABjBcAAFwCAAAwQs7kt3TYP7rm4Dbf9Ng/AAAAP6UBAAAAAAAAAY0XAABcAgAAzNPb32yI2D+ooiZ0E3XZPwAAAD/EAQAAAAAAAAGOFwAAXAIAAGpl6dohnNg/QowdQgLt2T8AAAA/xAEAAAAAAAABjxcAAFwCAACekjOX6arYPzzRdjFmVNo/AAAAP8QBAAAAAAAAAZAXAABcAgAABvf21dav2D9Cn+PS+aLaPwAAAD/jAQAAAAAAAAGRFwAAXAIAAG5buhTEtNg/eF8L3t/c2j8AAAA/4wEAAAAAAAABkhcAAFwCAADUv31TsbnYP4q2izGjEts/AAAAP+MBAAAAAAAAAZMXAABcAgAA1jpmcALG2D/2aG6m2zfbPwAAAD8DAgAAAAAAAAGUFwAAXAIAAKQD7e3cz9g/PLKpY/FY2z8AAAA/AwIAAAAAAAABlRcAAFwCAADYtU6NU9LYP16SPWnkdds/AAAAPwMCAAAAAAAAAZYXAABcAgAAdMxza7fZ2D9SCSq3tI7bPwAAAD8SAgAAAAAAAAGXFwAAXAIAAKZ+1Qou3Ng/ykQg3hyb2z8AAAA/EgIAAAAAAAABmBcAAFwCAACmftUKLtzYP/Ktx5U/n9s/AAAAPxICAAAAAAAAAZkXAABcAgAApAPt7dzP2D9EgBYFhafbPwAAAD8xAgAAAAAAAAGaFwAAXAIAANJElTZgrdg/ykQg3hyb2z8AAAA/QQIAAAAAAAABmxcAAFwCAADSRJU2YK3YP8pEIN4cm9s/AAAAP0ECAAAAAAAAAZwXAABcAgAA0kSVNmCt2D/KRCDeHJvbPwAAAD9RAgAAAAAAAAGdFwAAXAIAANJElTZgrdg/ykQg3hyb2z8AAAA/UQIAAAAAAAABnhcAAFwCAABe8uNLxUjnP8D37vFEmqo/AAAAPwAAAAAAAAAAAZ8XAABcAgAA940gDdhD5z/Y9k/FrLKpPwAAAD8fAAAAAAAAAAGgFwAAXAIAAPeNIA3YQ+c/2PZPxayyqT8AAAA/HwAAAAAAAAABoRcAAFwCAAD3jSAN2EPnP9j2T8Wssqk/AAAAPy8AAAAAAAAAAaIXAABcAgAA940gDdhD5z/Y9k/FrLKpPwAAAD8vAAAAAAAAAAGjFwAAXAIAAPeNIA3YQ+c/2PZPxayyqT8AAAA/LwAAAAAAAAABpBcAAFwCAADH0Y+nA1rnP6j4jR7dgas/AAAAP04AAAAAAAAAAaUXAABcAgAAFdiKswZq5z+QH7lsZNWtPwAAAD9OAAAAAAAAAAGmFwAAXAIAAGTehb8Jeuc/kH7U/uoDsD8AAAA/bQAAAAAAAAABpxcAAFwCAADnluJqg4znP+z/wkFPX7E/AAAAP20AAAAAAAAAAagXAABcAgAAgijwZTig5z/oJU9jPsuyPwAAAD99AAAAAAAAAAGpFwAAXAIAAKH3ce8Vuuc/cN5R/1h5tD8AAAA/fQAAAAAAAAABqhcAAFwCAAC+xvN489PnP7BNGd5dBrY/AAAAP40AAAAAAAAAAasXAABcAgAAdaya4DT15z8A4s2xuRe4PwAAAD+NAAAAAAAAAAGsFwAAXAIAAK7PtdaeHOg/WHaChRUpuj8AAAA/rAAAAAAAAAABrRcAAFwCAACYZ77dVkDoP7AKN1lxOrw/AAAAP6wAAAAAAAAAAa4XAABcAgAAHJsDpiFf6D8gsRKRLBq+PwAAAD+sAAAAAAAAAAGvFwAAXAIAADpqhS//eOg/ZCDabzGnvz8AAAA/vAAAAAAAAAABsBcAAFwCAADw1EN6743oP+jZd4t6aMA/AAAAP7wAAAAAAAAAAbEXAABcAgAAPts+hvKd6D8IiHgyAdTAPwAAAD/aAAAAAAAAAAGyFwAAXAIAAPTKFLSRpug/6Ow9HHIewT8AAAA/2gAAAAAAAAABsxcAAFwCAABAViejQ6roPyCtZSdYWME/AAAAP9oAAAAAAAAAAbQXAABcAgAAqLrq4TCv6D9m9qDkbXnBPwAAAD/5AAAAAAAAAAG1FwAAXAIAAKi66uEwr+g/Zvag5G15wT8AAAA/+QAAAAAAAAABthcAAFwCAACouurhMK/oP2b2oORtecE/AAAAP/kAAAAAAAAAAbcXAABcAgAAqLrq4TCv6D9m9qDkbXnBPwAAAD/5AAAAAAAAAAG4FwAAXAIAAM5r3xj1Euk/FEqdK/1nsj8AAAA/AAAAAAAAAAABuRcAAFwCAADOa98Y9RLpPxRKnSv9Z7I/AAAAPxAAAAAAAAAAAboXAABcAgAAzmvfGPUS6T8USp0r/WeyPwAAAD8QAAAAAAAAAAG7FwAAXAIAAM5r3xj1Euk/FEqdK/1nsj8AAAA/HwAAAAAAAAABvBcAAFwCAADOa98Y9RLpPxRKnSv9Z7I/AAAAPx8AAAAAAAAAAb0XAABcAgAAuIj/Alwq6T+0AQGbfy6zPwAAAD8+AAAAAAAAAAG+FwAAXAIAAKAqN9BxNek/oO/ZNiBgsz8AAAA/PgAAAAAAAAABvxcAAFwCAADuMDLcdEXpP6Dv2TYgYLM/AAAAPz4AAAAAAAAAAcAXAABcAgAAPjct6HdV6T9Upp55Cj+zPwAAAD9eAAAAAAAAAAHBFwAAXAIAAI49KPR6Zek/tAEBm38usz8AAAA/XgAAAAAAAAABwhcAAFwCAAD2HNRPuXbpP1SmnnkKP7M/AAAAP14AAAAAAAAAAcMXAABcAgAARCPPW7yG6T/oOBX0NYGzPwAAAD9tAAAAAAAAAAHEFwAAXAIAAOA59Dkgjuk/MIJQsUuisz8AAAA/bQAAAAAAAAABxRcAAFwCAABGnrd4DZPpP7QUxyt35LM/AAAAP30AAAAAAAAAAcYXAABcAgAAlCnKZ7+W6T+cAqDHFxa0PwAAAD99AAAAAAAAAAHHFwAAXAIAAOC03FZxmuk/WMwqm/mqtD8AAAA/jQAAAAAAAAAByBcAAFwCAADgtNxWcZrpPzjNyceRkrU/AAAAP6wAAAAAAAAAAckXAABcAgAArAJ7t/qX6T94PJGmlh+3PwAAAD+sAAAAAAAAAAHKFwAAXAIAAJKu4Upuiuk/AAha06iDuT8AAAA/uwAAAAAAAAAByxcAAFwCAACqDKp9WH/pP7AKN1lxOrw/AAAAP7sAAAAAAAAAAcwXAABcAgAAEPaEn/R36T+oQ4kLWFy+PwAAAD/LAAAAAAAAAAHNFwAAXAIAAFwGr3FVb+k/rhlQgJQuwD8AAAA/ywAAAAAAAAABzhcAAFwCAACmFtlDtmbpP+jsPRxyHsE/AAAAP9sAAAAAAAAAAc8XAABcAgAAphbZQ7Zm6T98G47ZxP3BPwAAAD/bAAAAAAAAAAHQFwAAXAIAAKYW2UO2Zuk/fBuO2cT9wT8AAAA/+gAAAAAAAAAB0RcAAFwCAACmFtlDtmbpP3wbjtnE/cE/AAAAP/oAAAAAAAAAAdIXAABcAgAAphbZQ7Zm6T98G47ZxP3BPwAAAD/6AAAAAAAAAAHTFwAAXAIAAEUPl5xXCOU/UJxPEh8KzD8AAAA/AAAAAAAAAAAB1BcAAFwCAABFD5ecVwjlP1CcTxIfCsw/AAAAPx8AAAAAAAAAAdUXAABcAgAARQ+XnFcI5T9QnE8SHwrMPwAAAD8fAAAAAAAAAAHWFwAAXAIAAEUPl5xXCOU/UJxPEh8KzD8AAAA/LwAAAAAAAAAB1xcAAFwCAABFD5ecVwjlP1CcTxIfCsw/AAAAPy8AAAAAAAAAAdgXAABcAgAARQ+XnFcI5T9QnE8SHwrMPwAAAD8+AAAAAAAAAAHZFwAAXAIAAHNQP+Xa5eQ/jEmxjA2Oyz8AAAA/PgAAAAAAAAAB2hcAAFwCAADXvjHqJdLkP/QtJ2CyZMs/AAAAP14AAAAAAAAAAdsXAABcAgAAoBb/EA235D9sm7DlhiLLPwAAAD9eAAAAAAAAAAHcFwAAXAIAABzjuUhCmOQ/hK3XSebwyj8AAAA/bQAAAAAAAAAB3RcAAFwCAACziCXQsnrkP5A26/sV2Mo/AAAAP30AAAAAAAAAAd4XAABcAgAAr5JUlhBi5D/gCDprW+DKPwAAAD99AAAAAAAAAAHfFwAAXAIAAPgnlksgTeQ/hK3XSebwyj8AAAA/fQAAAAAAAAAB4BcAAFwCAAB2bzmgpjrkPyRSdShxAcs/AAAAP5wAAAAAAAAAAeEXAABcAgAAQkLv494r5D8AtzoS4kvLPwAAAD+cAAAAAAAAAAHiFwAAXAIAAKcrygV7JOQ/3BsA/FKWyz8AAAA/nAAAAAAAAAAB4xcAAFwCAAA+xwbHjR/kP2AlY8RO8cs/AAAAP7sAAAAAAAAAAeQXAABcAgAAWaC3Fskg5D/QpbLaGmXMPwAAAD+7AAAAAAAAAAHlFwAAXAIAANndK6XxJuQ/TK8VoxbAzD8AAAA/uwAAAAAAAAAB5hcAAFwCAAAp5Cax9DbkPzid7j638cw/AAAAP8sAAAAAAAAAAecXAABcAgAAq5yDXG5J5D8gi8faVyPNPwAAAD/LAAAAAAAAAAHoFwAAXAIAAMlrBeZLY+Q/ZNQCmG1EzT8AAAA/6gAAAAAAAAAB6RcAAFwCAAAzxple24DkP6gdPlWDZc0/AAAAP+oAAAAAAAAAAeoXAABcAgAAg0d9hy+d5D/474zEyG3NPwAAAD/qAAAAAAAAAAHrFwAAXAIAANTIYLCDueQ/7GZ5EpmGzT8AAAA/CQEAAAAAAAAB7BcAAFwCAACkDNBKr8/kP0zC2zMOds0/AAAAPwkBAAAAAAAAAe0XAABcAgAAJsUs9iji5D9YS+/lPV3NPwAAAD8JAQAAAAAAAAHuFwAAXAIAAFvydrLw8OQ/uKZRB7NMzT8AAAA/KQEAAAAAAAAB7xcAAFwCAAAou/0vy/rkP8QvZbniM80/AAAAPykBAAAAAAAAAfAXAABcAgAAkR/Bbrj/5D985in8zBLNPwAAAD8pAQAAAAAAAAHxFwAAXAIAAJEfwW64/+Q/OJ3uPrfxzD8AAAA/OAEAAAAAAAAB8hcAAFwCAACRH8FuuP/kP5yBZBJcyMw/AAAAPzgBAAAAAAAAAfMXAABcAgAA2rQCJMjq5D/83MYz0bfMPwAAAD9YAQAAAAAAAAH0FwAAXAIAAIuuBxjF2uQ/BGba5QCfzD8AAAA/WAEAAAAAAAAB9RcAAFwCAAAJ9qpsS8jkP8Qcnyjrfcw/AAAAP2cBAAAAAAAAAfYXAABcAgAAbGSdcZa05D/EHJ8o633MPwAAAD9nAQAAAAAAAAH3FwAAXAIAAINHfYcvneQ/0KWy2hplzD8AAAA/dwEAAAAAAAAB+BcAAFwCAABNn0quFoLkP3RKULmldcw/AAAAP3cBAAAAAAAAAfkXAABcAgAAlLmjRtVg5D+0k4t2u5bMPwAAAD+WAQAAAAAAAAH6FwAAXAIAABCGXn4KQuQ/kPhQYCzhzD8AAAA/lgEAAAAAAAAB+xcAAFwCAADZ3Sul8SbkP3zmKfzMEs0/AAAAP5YBAAAAAAAAAfwXAABcAgAAcf5/SbMV5D/474zEyG3NPwAAAD+mAQAAAAAAAAH9FwAAXAIAAHCDlyxiCeQ/ePnvjMTIzT8AAAA/pgEAAAAAAAAB/hcAAFwCAAAj+IQ9sAXkP1RetXY1E84/AAAAP8UBAAAAAAAAAf8XAABcAgAAPNE1jesG5D/g8CvxYFXOPwAAAD/FAQAAAAAAAAEAGAAAXAIAANfnWmtPDuQ/yN4EjQGHzj8AAAA/1QEAAAAAAAABARgAAFwCAADZYkOIoBrkPxAoQEoXqM4/AAAAP9UBAAAAAAAAAQIYAABcAgAA2d0rpfEm5D9QcXsHLcnOPwAAAD/kAQAAAAAAAAEDGAAAXAIAAKkhmz8dPeQ/6IwFNIjyzj8AAAA/5AEAAAAAAAABBBgAAFwCAAD6on5ocVnkP5i6tsRC6s4/AAAAPwMCAAAAAAAAAQUYAABcAgAAZP0S4QB35D/0FRnmt9nOPwAAAD8DAgAAAAAAAAEGGAAAXAIAAM5Xp1mQlOQ/sMzdKKK4zj8AAAA/AwIAAAAAAAABBxgAAFwCAADSTXiTMq3kP2D6jrlcsM4/AAAAPyMCAAAAAAAAAQgYAABcAgAAibg23iLC5D8csVP8Ro/OPwAAAD8jAgAAAAAAAAEJGAAAXAIAAL7lgJrq0OQ/PEyOEtZEzj8AAAA/IwIAAAAAAAABChgAAFwCAAC/YGm3O93kP/wCU1XAI84/AAAAPzICAAAAAAAAAQsYAABcAgAADex7pu3g5D8MFXq5H/LNPwAAAD8yAgAAAAAAAAEMGAAAXAIAAA3se6bt4OQ/2FRSrjm4zT8AAAA/UgIAAAAAAAABDRgAAFwCAAC/YGm3O93kP5ALF/Ejl80/AAAAP1ICAAAAAAAAAQ4YAABcAgAACnGTiZzU5D8UArQoKDzNPwAAAD9SAgAAAAAAAAEPGAAAXAIAAAn2qmxLyOQ/5Mqfz3HpzD8AAAA/cQIAAAAAAAABEBgAAFwCAADuoREAv7rkP/zcxjPRt8w/AAAAP3ECAAAAAAAAAREYAABcAgAAHV6iZZOk5D+0k4t2u5bMPwAAAD9xAgAAAAAAAAESGAAAXAIAAOe1b4x6ieQ/dEpQuaV1zD8AAAA/kAIAAAAAAAABExgAAFwCAAAv0MgkOWjkP2TBPAd2jsw/AAAAP5ACAAAAAAAAARQYAABcAgAAq5yDXG5J5D/EHJ8o633MPwAAAD+QAgAAAAAAAAEVGAAAXAIAAHT0UINVLuQ/qAp4xIuvzD8AAAA/oAIAAAAAAAABFhgAAFwCAAC+iZI4ZRnkP/zcxjPRt8w/AAAAP6ACAAAAAAAAARcYAABcAgAAiVxIfJ0K5D985in8zBLNPwAAAD+/AgAAAAAAAAEYGAAAXAIAAFWq5twmCOQ/ZNQCmG1EzT8AAAA/vwIAAAAAAAABGRgAAFwCAAAIH9TtdATkP7imUQezTM0/AAAAP78CAAAAAAAAARoYAABcAgAAVarm3CYI5D+clCqjU37NPwAAAD/PAgAAAAAAAAEbGAAAXAIAAD5MHqo8E+Q/hIIDP/SvzT8AAAA/3gIAAAAAAAABHBgAAFwCAAD0ttz0LCjkPwwVerkf8s0/AAAAP94CAAAAAAAAAR0YAABcAgAAq5yDXG5J5D+cp/AzSzTOPwAAAD/9AgAAAAAAAAEeGAAAXAIAAK8NPbNhbuQ/kB7dgRtNzj8AAAA//QIAAAAAAAABHxgAAFwCAABOGjPLZ47kPzDDemCmXc4/AAAAP/0CAAAAAAAAASAYAABcAgAAoJsW9Luq5D8oOmeudnbOPwAAAD8NAwAAAAAAAAEhGAAAXAIAAG7fhY7nwOQ/eAy2Hbx+zj8AAAA/DQMAAAAAAAABIhgAAFwCAAC+5YCa6tDkP8jeBI0Bh84/AAAAPywDAAAAAAAAASMYAABcAgAA8hLLVrLf5D/I3gSNAYfOPwAAAD8sAwAAAAAAAAEkGAAAXAIAAKcCoYRR6OQ/eAy2Hbx+zj8AAAA/PAMAAAAAAAABJRgAAFwCAAD0jbNzA+zkP4SVyc/rZc4/AAAAPzwDAAAAAAAAASYYAABcAgAADWdkwz7t5D+cp/AzSzTOPwAAAD9MAwAAAAAAAAEnGAAAXAIAAA1nZMM+7eQ/YOfIKGX6zT8AAAA/TAMAAAAAAAABKBgAAFwCAAAmxSz2KOLkP3j574zEyM0/AAAAP2sDAAAAAAAAASkYAABcAgAA8JfiOWHT5D/474zEyG3NPwAAAD9rAwAAAAAAAAEqGAAAXAIAAKKR5y1ew+Q/0Lh4axIbzT8AAAA/awMAAAAAAAABKxgAAFwCAAA6sjvSH7LkP5yBZBJcyMw/AAAAP4oDAAAAAAAAASwYAABcAgAAt/neJqaf5D+0k4t2u5bMPwAAAD+KAwAAAAAAAAEtGAAAXAIAAOe1b4x6ieQ/3C7GjEpMzD8AAAA/igMAAAAAAAABLhgAAFwCAAB9W9sT62vkP1CcTxIfCsw/AAAAP6kDAAAAAAAAAS8YAABcAgAAkcPSDDNI5D8AygCj2QHMPwAAAD+pAwAAAAAAAAEwGAAAXAIAAFsboDMaLeQ/UJxPEh8KzD8AAAA/qQMAAAAAAAABMRgAAFwCAAC+iZI4ZRnkP+i32T56M8w/AAAAP8kDAAAAAAAAATIYAABcAgAACpq8CsYQ5D/QpbLaGmXMPwAAAD/JAwAAAAAAAAEzGAAAXAIAAPDAC7uKD+Q/WDgpVUanzD8AAAA/yQMAAAAAAAABNBgAAFwCAABx/n9JsxXkP5D4UGAs4cw/AAAAP9gDAAAAAAAAATUYAABcAgAAjFIZtj8j5D/YQYwdQgLNPwAAAD/YAwAAAAAAAAE2GAAAXAIAAKkhmz8dPeQ/ZNQCmG1EzT8AAAA/9wMAAAAAAAABNxgAAFwCAACvklSWEGLkP/jvjMTIbc0/AAAAP/cDAAAAAAAAATgYAABcAgAAswMO7QOH5D8IeaB2+FTNPwAAAD/3AwAAAAAAAAE5GAAAXAIAAGvptFRFqOQ/ZNQCmG1EzT8AAAA/BwQAAAAAAAABOhgAAFwCAADvHPocEMfkP7imUQezTM0/AAAAPwcEAAAAAAAAATsYAABcAgAA8hLLVrLf5D8IeaB2+FTNPwAAAD8mBAAAAAAAAAE8GAAAXAIAAPYInJBU+OQ/+O+MxMhtzT8AAAA/JgQAAAAAAAABPRgAAFwCAADGTAsrgA7lPwh5oHb4VM0/AAAAPzYEAAAAAAAAAT4YAABcAgAA4aCklwwc5T8IeaB2+FTNPwAAAD82BAAAAAAAAAE/GAAAXAIAAPp5VedHHeU/IIvH2lcjzT8AAAA/RgQAAAAAAAABQBgAAFwCAAD6eVXnRx3lP+TKn89x6cw/AAAAP0YEAAAAAAAAAUEYAABcAgAA5L+eUthw5D+01m37p2LGPwAAAD8AAAAAAAAAAAFCGAAAXAIAAOS/nlLYcOQ/tNZt+6dixj8AAAA/EAAAAAAAAAABQxgAAFwCAADkv55S2HDkP7TWbfunYsY/AAAAPxAAAAAAAAAAAUQYAABcAgAA5L+eUthw5D+01m37p2LGPwAAAD8fAAAAAAAAAAFFGAAAXAIAAOS/nlLYcOQ/tNZt+6dixj8AAAA/HwAAAAAAAAABRhgAAFwCAADkv55S2HDkP7TWbfunYsY/AAAAPx8AAAAAAAAAAUcYAABcAgAA5L+eUthw5D+01m37p2LGPwAAAD8fAAAAAAAAAAFIGAAAXAIAAJivdIB3eeQ/4CBI5VVrxz8AAAA/PgAAAAAAAAABSRgAAFwCAAD7HWeFwmXkP5Tq0rg3AMg/AAAAP14AAAAAAAAAAUoYAABcAgAAK9r36pZP5D9QtF2MGZXIPwAAAD9eAAAAAAAAAAFLGAAAXAIAACnkJrH0NuQ/IJAPxFr4yD8AAAA/XgAAAAAAAAABTBgAAFwCAACnK8oFeyTkP5QQX9ombMk/AAAAP20AAAAAAAAAAU0YAABcAgAAPkweqjwT5D9I2umtCAHKPwAAAD9tAAAAAAAAAAFOGAAAXAIAANVsck7+AeQ/CKR0geqVyj8AAAA/jQAAAAAAAAABTxgAAFwCAACGZndC+/HjP3gkxJe2Ccs/AAAAP40AAAAAAAAAAVAYAABcAgAAhOuOJarl4z8s7k5rmJ7LPwAAAD+cAAAAAAAAAAFRGAAAXAIAALYiCKjP2+M/oG6egWQSzD8AAAA/nAAAAAAAAAABUhgAAFwCAAA25ZMZp9XjPywBFfyPVMw/AAAAP6wAAAAAAAAAAVMYAABcAgAAAjMyejDT4z90SlC5pXXMPwAAAD+sAAAAAAAAAAFUGAAAXAIAAAIzMnow0+M/tJOLdruWzD8AAAA/ywAAAAAAAAABVRgAAFwCAAAbDOPJa9TjPwRm2uUAn8w/AAAAP8sAAAAAAAAAAVYYAABcAgAAGwzjyWvU4z8EZtrlAJ/MPwAAAD/LAAAAAAAAAAFXGAAAXAIAABqR+qwayOM/IHgBSmBtzD8AAAA/6gAAAAAAAAABWBgAAFwCAAB/etXOtsDjP+i32T56M8w/AAAAP+oAAAAAAAAAAVkYAABcAgAAf3rVzrbA4z/ot9k+ejPMPwAAAD/qAAAAAAAAAAFaGAAAXAIAAH961c62wOM/6LfZPnozzD8AAAA/+gAAAAAAAAABWxgAAFwCAAB/etXOtsDjP+i32T56M8w/AAAAP/oAAAAAAAAAAVwYAABcAgAAkj67KYRU5D/sqVuXhVLHPwAAAD8AAAAAAAAAAAFdGAAAXAIAAJI+uymEVOQ/7Klbl4VSxz8AAAA/HwAAAAAAAAABXhgAAFwCAACSPrsphFTkP+ypW5eFUsc/AAAAPx8AAAAAAAAAAV8YAABcAgAAkj67KYRU5D/sqVuXhVLHPwAAAD8vAAAAAAAAAAFgGAAAXAIAAJI+uymEVOQ/7Klbl4VSxz8AAAA/LwAAAAAAAAABYRgAAFwCAAB2bzmgpjrkP+i8ISh9CMg/AAAAPz4AAAAAAAAAAWIYAABcAgAAWxugMxot5D90T5iiqErIPwAAAD8+AAAAAAAAAAFjGAAAXAIAAIxSGbY/I+Q/oIas+16dyD8AAAA/XQAAAAAAAAABZBgAAFwCAADwwAu7ig/kP7SrmfC1Ick/AAAAP10AAAAAAAAAAWUYAABcAgAAVS/+v9X74z98/jd2x53JPwAAAD9dAAAAAAAAAAFmGAAAXAIAAAUpA7TS6+M/4PVz2mMqyj8AAAA/fQAAAAAAAAABZxgAAFwCAAC2Igioz9vjP1h2w/Avnso/AAAAP30AAAAAAAAAAWgYAABcAgAAgfW96wfN4z/Ufya5K/nKPwAAAD99AAAAAAAAAAFpGAAAXAIAALIsN24tw+M/oFvY8Gxcyz8AAAA/jAAAAAAAAAABahgAAFwCAAAZFhKQybvjP2yudnZ+2Ms/AAAAP4wAAAAAAAAAAWsYAABcAgAA5GOw8FK54z9EEzxg7yLMPwAAAD+sAAAAAAAAAAFsGAAAXAIAAORjsPBSueM/FO/tlzCGzD8AAAA/rAAAAAAAAAABbRgAAFwCAADLiv+gF7jjP1g4KVVGp8w/AAAAP6wAAAAAAAAAAW4YAABcAgAAZqEkf3u/4z/kyp/PcenMPwAAAD/LAAAAAAAAAAFvGAAAXAIAAAC4SV3fxuM/xC9lueIzzT8AAAA/ywAAAAAAAAABcBgAAFwCAADNgNDaudDjP0zC2zMOds0/AAAAP8sAAAAAAAAAAXEYAABcAgAAaJf1uB3Y4z94+e+MxMjNPwAAAD/qAAAAAAAAAAFyGAAAXAIAADZgfDb44eM/VF61djUTzj8AAAA/6gAAAAAAAAABcxgAAFwCAAAfArQDDu3jP+DwK/FgVc4/AAAAP+oAAAAAAAAAAXQYAABcAgAAOlZNcJr64z8AnyyY58DOPwAAAD/6AAAAAAAAAAF1GAAAXAIAADzRNY3rBuQ/0Hrezygkzz8AAAA/+gAAAAAAAAABdhgAAFwCAAClsOHoKRjkP0T7Leb0l88/AAAAPxkBAAAAAAAAAXcYAABcAgAA2d0rpfEm5D+my4MUjhrQPwAAAD8ZAQAAAAAAAAF4GAAAXAIAACnkJrH0NuQ/NF76jrlc0D8AAAA/KQEAAAAAAAABeRgAAFwCAAArXw/ORUPkPw7Dv3gqp9A/AAAAPykBAAAAAAAAAXoYAABcAgAAEgFHm1tO5D88+tPR4PnQPwAAAD84AQAAAAAAAAF7GAAAXAIAAOHJzRg2WOQ/ajHoKpdM0T8AAAA/OAEAAAAAAAABfBgAAFwCAADhyc0YNljkP2ox6CqXTNE/AAAAP1cBAAAAAAAAAX0YAABcAgAA4cnNGDZY5D9qMegql0zRPwAAAD9XAQAAAAAAAAF+GAAAXAIAAOHJzRg2WOQ/ajHoKpdM0T8AAAA/VwEAAAAAAAABfxgAAFwCAAC8a1GA+QPbP1QA9PjCgtI/AAAAPwAAAAAAAAAAAYAYAABcAgAAvGtRgPkD2z9UAPT4woLSPwAAAD8PAAAAAAAAAAGBGAAAXAIAALxrUYD5A9s/VAD0+MKC0j8AAAA/DwAAAAAAAAABghgAAFwCAAC8a1GA+QPbP1QA9PjCgtI/AAAAPy8AAAAAAAAAAYMYAABcAgAAvGtRgPkD2z9UAPT4woLSPwAAAD8vAAAAAAAAAAGEGAAAXAIAALxrUYD5A9s/VAD0+MKC0j8AAAA/LwAAAAAAAAABhRgAAFwCAAC8a1GA+QPbP1QA9PjCgtI/AAAAPy8AAAAAAAAAAYYYAABcAgAAUJbU6hja2j+eF5xXbPLSPwAAAD9OAAAAAAAAAAGHGAAAXAIAALZ/rwy10to/vPcvXV8P0z8AAAA/TgAAAAAAAAABiBgAAFwCAADmtiiP2sjaPyiqEtKXNNM/AAAAP14AAAAAAAAAAYkYAABcAgAAGu6hEQC/2j/AxZz+8l3TPwAAAD9eAAAAAAAAAAGKGAAAXAIAAEwlG5Qltdo/VuEmK06H0z8AAAA/fQAAAAAAAAABixgAAFwCAAB8XJQWS6vaP8STCaCGrNM/AAAAP30AAAAAAAAAAYwYAABcAgAA5EVvOOej2j8I3URdnM3TPwAAAD99AAAAAAAAAAGNGAAAXAIAABR96LoMmto/KL3YYo/q0z8AAAA/nAAAAAAAAAABjhgAAFwCAAASAgCeu43aP77YYo/qE9Q/AAAAP5wAAAAAAAAAAY8YAABcAgAAqCJUQn182j98XZRzaEHUPwAAAD+sAAAAAAAAAAGQGAAAXAIAAEJDqOY+a9o/ZEttDwlz1D8AAAA/rAAAAAAAAAABkRgAAFwCAAAMFl4qd1zaP9T9T4RBmNQ/AAAAP7sAAAAAAAAAAZIYAABcAgAAcIRQL8JI2j9qGdqwnMHUPwAAAD+7AAAAAAAAAAGTGAAAXAIAAKBA4ZSWMto/KJ4LlRrv1D8AAAA/ywAAAAAAAAABlBgAAFwCAADO/HH6ahzaP+oiPXmYHNU/AAAAP8sAAAAAAAAAAZUYAABcAgAAzAahwMgD2j/QEBYVOU7VPwAAAD/qAAAAAAAAAAGWGAAAXAIAAGIn9WSK8tk/aCygQZR31T8AAAA/6gAAAAAAAAABlxgAAFwCAADIledp1d7ZP04aed00qdU/AAAAP+oAAAAAAAAAAZgYAABcAgAAKgTabiDL2T9u+gzjJ8bVPwAAAD8JAQAAAAAAAAGZGAAAXAIAAMIkLhPiudk/skNIoD3n1T8AAAA/CQEAAAAAAAABmhgAAFwCAADy4L54tqPZP3LIeYS7FNY/AAAAPwkBAAAAAAAAAZsYAABcAgAAvDiMn52I2T+siKGPoU7WPwAAAD8pAQAAAAAAAAGcGAAAXAIAAIaQWcaEbdk/DrJwUqqM1j8AAAA/KQEAAAAAAAABnRgAAFwCAAC2TOorWVfZP27bPxWzytY/AAAAPykBAAAAAAAAAZ4YAABcAgAAgB+gb5FI2T9YyRixU/zWPwAAAD84AQAAAAAAAAGfGAAAXAIAAH6kt1JAPNk/uvLnc1w61z8AAAA/OAEAAAAAAAABoBgAAFwCAAAWxQv3ASvZP8hJaMcfcNc/AAAAP1gBAAAAAAAAAaEYAABcAgAAruVfm8MZ2T9W3N5BS7LXPwAAAD9YAQAAAAAAAAGiGAAAXAIAAN6h8ACYA9k/jpwGTTHs1z8AAAA/WAEAAAAAAAABoxgAAFwCAACm+b0nf+jYP3iK3+jRHdg/AAAAP3cBAAAAAAAAAaQYAABcAgAA2LVOjVPS2D84DxHNT0vYPwAAAD93AQAAAAAAAAGlGAAAXAIAAAhy3/InvNg/elhMimVs2D8AAAA/dwEAAAAAAAABphgAAFwCAABs4NH3cqjYP8Khh0d7jdg/AAAAP5YBAAAAAAAAAacYAABcAgAAnJxiXUeS2D9YvRF01rbYPwAAAD+WAQAAAAAAAAGoGAAAXAIAAJqmkSOledg/FkJDWFTk2D8AAAA/lgEAAAAAAAABqRgAAFwCAADI5zlsKFfYP/SmCELFLtk/AAAAP7UBAAAAAAAAAaoYAABcAgAAkj8Hkw882D8uZzBNq2jZPwAAAD+1AQAAAAAAAAGrGAAAXAIAACZgWzfRKtg/MjWd7j632T8AAAA/tQEAAAAAAAABrBgAAFwCAADAgK/bkhnYP+QwuyCN/dk/AAAAP8UBAAAAAAAAAa0YAABcAgAA7jxAQWcD2D+aLNlS20PaPwAAAD/FAQAAAAAAAAGuGAAAXAIAAFKrMkay79c/JL9PzQaG2j8AAAA/5AEAAAAAAAABrxgAAFwCAACE4qvI1+XXP+JDgbGEs9o/AAAAP+QBAAAAAAAAAbAYAABcAgAAgmfDq4bZ1z9Q9mMmvdjaPwAAAD/kAQAAAAAAAAGxGAAAXAIAAILs2o41zdc/lj+f49L52j8AAAA/EQIAAAAAAAABshgAAFwCAABMv5DSbb7XPypbKRAuI9s/AAAAPxECAAAAAAAAAbMYAABcAgAA4t/kdi+t1z9ypGTNQ0TbPwAAAD8RAgAAAAAAAAG0GAAAXAIAALCymrpnntc/jIT40jZh2z8AAAA/MQIAAAAAAAABtRgAAFwCAABE0+5eKY3XP/4220dvhts/AAAAPzECAAAAAAAAAbYYAABcAgAAeApo4U6D1z9EgBYFhafbPwAAAD8xAgAAAAAAAAG3GAAAXAIAAHSPf8T9dtc/YGCqCnjE2z8AAAA/QAIAAAAAAAABuBgAAFwCAADaeFrmmW/XP84SjX+w6ds/AAAAP0ACAAAAAAAAAbkYAABcAgAAPudM6+Rb1z/eaQ3Tcx/cPwAAAD9gAgAAAAAAAAG6GAAAXAIAADxsZM6TT9c/7sCNJjdV3D8AAAA/YAIAAAAAAAABuxgAAFwCAABsKPUzaDnXP3xTBKFil9w/AAAAP2ACAAAAAAAAAbwYAABcAgAA0JbnOLMl1z9iQd08A8ncPwAAAD9/AgAAAAAAAAG9GAAAXAIAADQF2j3+Edc/+lxnaV7y3D8AAAA/fwIAAAAAAAABvhgAAFwCAADOJS7ivwDXP+zTU7cuC90/AAAAP38CAAAAAAAAAb8YAABcAgAAyqpFxW701j8KtOe8ISjdPwAAAD+eAgAAAAAAAAHAGAAAXAIAAMgvXagd6NY/1sEsU8883T8AAAA/ngIAAAAAAAABwRgAAFwCAAAuGTjKueDWPyaUe8IURd0/AAAAP54CAAAAAAAAAcIYAABcAgAAyLR0i8zb1j9O/SJ6N0ndPwAAAD+uAgAAAAAAAAHDGAAAXAIAAMi0dIvM29Y/yjgZoZ9V3T8AAAA/rgIAAAAAAAABxBgAAFwCAACSAhPsVdnWP8o4GaGfVd0/AAAAP64CAAAAAAAAAcUYAABcAgAAxjmMbnvP1j9CdA/IB2LdPwAAAD+uAgAAAAAAAAHGGAAAXAIAAJKHKs8EzdY/at22fypm3T8AAAA/zQIAAAAAAAABxxgAAFwCAABg1cgvjsrWP5RGXjdNat0/AAAAP80CAAAAAAAAAcgYAABcAgAAYNXIL47K1j+URl43TWrdPwAAAD/dAgAAAAAAAAHJGAAAXAIAAGDVyC+OytY/lEZeN01q3T8AAAA/3QIAAAAAAAAByhgAAFwCAABg1cgvjsrWP5RGXjdNat0/AAAAP90CAAAAAAAAAcsYAABcAgAAYNXIL47K1j+URl43TWrdPwAAAD/dAgAAAAAAAAHMGAAAXAIAAGDVyC+OytY/lEZeN01q3T8AAAA/7AIAAAAAAAABzRgAAFwCAABg1cgvjsrWP5RGXjdNat0/AAAAP+wCAAAAAAAAAc4YAABcAgAAmmmdfOsW1z/s01O3LgvdPwAAAD8AAAAAAAAAAAHPGAAAXAIAAKBfbraNL9c/IsYOIYH23D8AAAA/HwAAAAAAAAAB0BgAAFwCAACgX262jS/XPyLGDiGB9tw/AAAAPx8AAAAAAAAAAdEYAABcAgAAoF9uto0v1z8ixg4hgfbcPwAAAD8fAAAAAAAAAAHSGAAAXAIAAKBfbraNL9c/IsYOIYH23D8AAAA/PwAAAAAAAAAB0xgAAFwCAACgX262jS/XPyLGDiGB9tw/AAAAPz8AAAAAAAAAAdQYAABcAgAAoF9uto0v1z8ixg4hgfbcPwAAAD8/AAAAAAAAAAHVGAAAXAIAANAb/xtiGdc/htwXU5J+3D8AAAA/TgAAAAAAAAAB1hgAAFwCAAACU3iehw/XPwqhISwqctw/AAAAP14AAAAAAAAAAdcYAABcAgAAANiPgTYD1z/EV+ZuFFHcPwAAAD9eAAAAAAAAAAHYGAAAXAIAADCUIOcK7dY/BtO0ipYj3D8AAAA/fQAAAAAAAAAB2RgAAFwCAACSAhPsVdnWPx7l2+718ds/AAAAP30AAAAAAAAAAdoYAABcAgAAkAxCsrPA1j/am6Ax4NDbPwAAAD99AAAAAAAAAAHbGAAAXAIAAFpkD9mapdY/6CS04w+42z8AAAA/nAAAAAAAAAAB3BgAAFwCAADyhGN9XJTWP5RSZXTKr9s/AAAAP5wAAAAAAAAAAd0YAABcAgAAIkH04jB+1j/yrceVP5/bPwAAAD+sAAAAAAAAAAHeGAAAXAIAALhhSIfybNY//jbbR2+G2z8AAAA/rAAAAAAAAAAB3xgAAFwCAAAc0DqMPVnWPzIplrHBcds/AAAAP6wAAAAAAAAAAeAYAABcAgAAgD4tkYhF1j/iVkdCfGnbPwAAAD/LAAAAAAAAAAHhGAAAXAIAABhfgTVKNNY/ZBtRGxRd2z8AAAA/ywAAAAAAAAAB4hgAAFwCAABIGxKbHh7WPxRJAqzOVNs/AAAAP9sAAAAAAAAAAeMYAABcAgAArIkEoGkK1j+aDQyFZkjbPwAAAD/bAAAAAAAAAAHkGAAAXAIAAKiTM2bH8dU/mg0MhWZI2z8AAAA/6wAAAAAAAAAB5RgAAFwCAABy6wCNrtbVP/ZobqbbN9s/AAAAP+sAAAAAAAAAAeYYAABcAgAAoCyp1TG01T9+LXh/cyvbPwAAAD8KAQAAAAAAAAHnGAAAXAIAAJy7734+j9U/AvKBWAsf2z8AAAA/CgEAAAAAAAAB6BgAAFwCAACWSjYoS2rVPwLygVgLH9s/AAAAPwoBAAAAAAAAAekYAABcAgAAKvChr7tM1T+KtosxoxLbPwAAAD8ZAQAAAAAAAAHqGAAAXAIAAI7jq5e1LNU/2ojaoOga2z8AAAA/GQEAAAAAAAAB6xgAAFwCAABYO3m+nBHVP34teH9zK9s/AAAAPzkBAAAAAAAAAewYAABcAgAAVEWohPr41D9ypGTNQ0TbPwAAAD85AQAAAAAAAAHtGAAAXAIAAOpl/Ci859Q/uu2filll2z8AAAA/SAEAAAAAAAAB7hgAAFwCAAC2OLJs9NjUP9bNM5BMgts/AAAAP0gBAAAAAAAAAe8YAABcAgAAtL3JT6PM1D8cF29NYqPbPwAAAD9YAQAAAAAAAAHwGAAAXAIAAOj0QtLIwtQ/iMlRwprI2z8AAAA/WAEAAAAAAAAB8RgAAFwCAABO3h30ZLvUP5og0hVe/ts/AAAAP3cBAAAAAAAAAfIYAABcAgAASGM11xOv1D+od1JpITTcPwAAAD93AQAAAAAAAAHzGAAAXAIAAOCDiXvVndQ/us7SvORp3D8AAAA/dwEAAAAAAAAB9BgAAFwCAAAQQBrhqYfUPyD4oX/tp9w/AAAAP5YBAAAAAAAAAfUYAABcAgAA2pfnB5Fs1D8uTyLTsN3cPwAAAD+WAQAAAAAAAAH2GAAAXAIAAD6L8e+KTNQ/aA9K3pYX3T8AAAA/lgEAAAAAAAAB9xgAAFwCAAAGaNb5ICXUP079Ino3Sd0/AAAAP7YBAAAAAAAAAfgYAABcAgAAmg1CgZEH1D+8rwXvb27dPwAAAD+2AQAAAAAAAAH5GAAAXAIAAC6zrQgC6tM/fDQ30+2b3T8AAAA/tgEAAAAAAAAB+hgAAFwCAABibz5u1tPTP8B9cpADvd0/AAAAP8UBAAAAAAAAAfsYAABcAgAA9o+SEpjC0z8Ix61NGd7dPwAAAD/FAQAAAAAAAAH8GAAAXAIAAFz+hBfjrtM/dnmQwlED3j8AAAA/5QEAAAAAAAAB/RgAAFwCAADAbHccLpvTP7A5uM03Pd4/AAAAP+UBAAAAAAAAAf4YAABcAgAAij8tYGaM0z86zC5IY3/ePwAAAD/lAQAAAAAAAAH/GAAAXAIAALx2puKLgtM/Ppqb6fbN3j8AAAA/BAIAAAAAAAABABkAAFwCAACKxERDFYDTP5Y6V/rPJN8/AAAAPwQCAAAAAAAAAQEZAABcAgAAisREQxWA0z9KNnUsHmvfPwAAAD8EAgAAAAAAAAECGQAAXAIAAIrEREMVgNM//DGTXmyx3z8AAAA/EwIAAAAAAAABAxkAAFwCAAC8dqbii4LTP5W001sRAuA/AAAAPxMCAAAAAAAAAQQZAABcAgAAvHam4ouC0z8e4JMF8xzgPwAAAD8zAgAAAAAAAAEFGQAAXAIAAO4oCIIChdM/6e3Ym6Ax4D8AAAA/MwIAAAAAAAABBhkAAFwCAADuKAiCAoXTPyBHStY8ROA/AAAAP0ICAAAAAAAAAQcZAABcAgAAvHam4ouC0z/rVI9s6ljgPwAAAD9CAgAAAAAAAAEIGQAAXAIAALx2puKLgtM/SxeoXqlv4D8AAAA/UgIAAAAAAAABCRkAAFwCAAC+8Y7/3I7TP0x+Xi/zluA/AAAAP1ICAAAAAAAAAQoZAABcAgAAjLoVfbeY0z/lmehbTsDgPwAAAD9xAgAAAAAAAAELGQAAXAIAAFqDnPqRotM/ONPtm93v4D8AAAA/cQIAAAAAAAABDBkAAFwCAAAmTCN4bKzTP4sM89tsH+E/AAAAP3ECAAAAAAAAAQ0ZAABcAgAAXHltNDS70z/4vtVQpUThPwAAAD+BAgAAAAAAAAEOGQAAXAIAAPgKey/pztM/aHG4xd1p4T8AAAA/gQIAAAAAAAABDxkAAFwCAADITurJFOXTPxkGICfiiOE/AAAAP6ACAAAAAAAAARAZAABcAgAAZlvg4RoF1D8m9umpW5fhPwAAAD+gAgAAAAAAAAERGQAAXAIAAGzMmTgOKtQ/ypqHiOan4T8AAAA/sAIAAAAAAAABEhkAAFwCAADWJi6xnUfUP68hqlM9suE/AAAAP7ACAAAAAAAAARMZAABcAgAAqOWFaBpq1D+9EXTWtsDhPwAAAD+/AgAAAAAAAAEUGQAAXAIAABBAGuGph9Q/sIhgJIfZ4T8AAAA/vwIAAAAAAAABFRkAAFwCAABI6Ey6wqLUP3+Wpbo07uE/AAAAP98CAAAAAAAAARYZAABcAgAA5HlatXe21D9yDZIIBQfiPwAAAD/fAgAAAAAAAAEXGQAAXAIAAOj0QtLIwtQ/0c+q+sMd4j8AAAA/3wIAAAAAAAABGBkAAFwCAADobyvvGc/UP53d75BxMuI/AAAAP/4CAAAAAAAAARkZAABcAgAA6uoTDGvb1D/8nwiDMEniPwAAAD/+AgAAAAAAAAEaGQAAXAIAALizmolF5dQ/CpDSBapX4j8AAAA//gIAAAAAAAABGxkAAFwCAAC6LoOmlvHUP0HpQ0BGauI/AAAAPx0DAAAAAAAAARwZAABcAgAA8FvNYl4A1T+7JDpnrnbiPwAAAD8dAwAAAAAAAAEdGQAAXAIAALwkVOA4CtU/X8nXRTmH4j8AAAA/HQMAAAAAAAABHhkAAFwCAABYtmHb7R3VP7GbJrV+j+I/AAAAPy0DAAAAAAAAAR8ZAABcAgAA9Edv1qIx1T/ZBM5soZPiPwAAAD8tAwAAAAAAAAEgGQAAXAIAACrwoa+7TNU/AW51JMSX4j8AAAA/TAMAAAAAAAABIRkAAFwCAACYxR5FnHbVP5ciSYDVmeI/AAAAP0wDAAAAAAAAASIZAABcAgAABJub2nyg1T8r1xzc5pviPwAAAD9MAwAAAAAAAAEjGQAAXAIAAKQieg/UzNU/AW51JMSX4j8AAAA/awMAAAAAAAABJBkAAFwCAADcRZUFPvTVP225ociyleI/AAAAP2sDAAAAAAAAASUZAABcAgAARqApfs0R1j9tuaHIspXiPwAAAD9rAwAAAAAAAAEmGQAAXAIAAH5IXFfmLNY/bbmhyLKV4j8AAAA/eAMAAAAAAAABJxkAAFwCAAAa2mlSm0DWPxvnUlltjeI/AAAAP3gDAAAAAAAAASgZAABcAgAAgLkVrtlR1j/LFATqJ4XiPwAAAD+XAwAAAAAAAAEpGQAAXAIAALbmX2qhYNY/DPeI1vN+4j8AAAA/lwMAAAAAAAABKhkAAFwCAAAeSyOpjmXWP0/ZDcO/eOI/AAAAP6cDAAAAAAAAASsZAABcAgAAuGFIh/Js1j8XgJyII2biPwAAAD+nAwAAAAAAAAEsGQAAXAIAAIYqzwTNdtY/4iYrTodT4j8AAAA/tgMAAAAAAAABLRkAAFwCAACIpbchHoPWP8VGl0iUNuI/AAAAP7YDAAAAAAAAAS4ZAABcAgAAVm4+n/iM1j/5OFKy5iHiPwAAAD/WAwAAAAAAAAEvGQAAXAIAAFjpJrxJmdY/tO8W9dAA4j8AAAA/1gMAAAAAAAABMBkAAFwCAADAyNIXiKrWP5YPg+/d4+E/AAAAP9YDAAAAAAAAATEZAABcAgAA9vUc1E+51j+9EXTWtsDhPwAAAD/lAwAAAAAAAAEyGQAAXAIAAGDVyC+OytY/ojHg0MOj4T8AAAA/5QMAAAAAAAABMxkAAFwCAACWffsIp+XWP0Fvx94EjeE/AAAAPwQEAAAAAAAAATQZAABcAgAAZMFqo9L71j+5Qwc1I3LhPwAAAD8EBAAAAAAAAAE1GQAAXAIAAATOYLvYG9c/GJ9pVphh4T8AAAA/FAQAAAAAAAABNhkAAFwCAADSEdBVBDLXPwivn9MeU+E/AAAAPxQEAAAAAAAAATcZAABcAgAAcKPdULlF1z/4vtVQpUThPwAAAD8kBAAAAAAAAAE4GQAAXAIAANiCiaz3Vtc/Vho4cho04T8AAAA/JAQAAAAAAAABORkAAFwCAABCYjUINmjXP8/ud8g4GeE/AAAAP0MEAAAAAAAAAToZAABcAgAAQt0dJYd01z9gPJVTAPTgPwAAAD9DBAAAAAAAAAE7GQAAXAIAAHgKaOFOg9c/obdjb4LG4D8AAAA/QwQAAAAAAAABPBkAAFwCAAB6hVD+n4/XPzEFgfpJoeA/AAAAP2IEAAAAAAAAAT0ZAABcAgAA4OkTPY2U1z/EUp6FEXzgPwAAAD9iBAAAAAAAAAE+GQAAXAIAALCymrpnntc/LjcUWbZS4D8AAAA/YgQAAAAAAAABPxkAAFwCAAB8eyE4QqjXPxJXgFPDNeA/AAAAP4EEAAAAAAAAAUAZAABcAgAAfHshOEKo1z8e4JMF8xzgPwAAAD+BBAAAAAAAAAFBGQAAXAIAALAtg9e4qtc/oqSd3ooQ4D8AAAA/gQQAAAAAAAABQhkAAFwCAAB8eyE4QqjXP1HSTm9FCOA/AAAAP5EEAAAAAAAAAUMZAABcAgAASsm/mMul1z+uLbGQuvffPwAAAD+RBAAAAAAAAAFEGQAAXAIAABYXXvlUo9c/kk0di8fa3z8AAAA/sAQAAAAAAAABRRkAAFwCAADiZPxZ3qDXP6DWMD33wd8/AAAAP7AEAAAAAAAAAUYZAABcAgAASsm/mMul1z9YjfV/4aDfPwAAAD+wBAAAAAAAAAFHGQAAXAIAABYXXvlUo9c/SjZ1LB5r3z8AAAA/0AQAAAAAAAABSBkAAFwCAADiZPxZ3qDXP7Qa6//CQd8/AAAAP9AEAAAAAAAAAUkZAABcAgAAegA5G/Gb1z8qiHSFl//ePwAAAD/QBAAAAAAAAAFKGQAAXAIAABScddwDl9c/7MdMerHF3j8AAAA/3wQAAAAAAAABSxkAAFwCAAB6hVD+n4/XP7QHJW/Li94/AAAAP98EAAAAAAAAAUwZAABcAgAArDeynRaS1z8qda70n0nePwAAAD/+BAAAAAAAAAFNGQAAXAIAAETT7l4pjdc/8LSG6bkP3j8AAAA//gQAAAAAAAABThkAAFwCAACqvMmAxYXXP+BdBpb22d0/AAAAPw4FAAAAAAAAAU8ZAABcAgAAEKakomF+1z9wqyMhvrTdPwAAAD8OBQAAAAAAAAFQGQAAXAIAAHSPf8T9dtc/KGLoY6iT3T8AAAA/HgUAAAAAAAABURkAAFwCAABCYjUINmjXPzbr+xXYet0/AAAAPx4FAAAAAAAAAVIZAABcAgAADDXrS25Z1z8OglRetXbdPwAAAD89BQAAAAAAAAFTGQAAXAIAADzxe7FCQ9c/QnQPyAdi3T8AAAA/PQUAAAAAAAABVBkAAFwCAAAGxDH1ejTXP/KhwFjCWd0/AAAAPz0FAAAAAAAAAVUZAABcAgAANoDCWk8e1z92ZsoxWk3dPwAAAD9cBQAAAAAAAAFWGQAAXAIAAM4lLuK/ANc//irUCvJA3T8AAAA/XAUAAAAAAAABVxkAAFwCAAAuGTjKueDWP1yGNixnMN0/AAAAP1wFAAAAAAAAAVgZAABcAgAAXFrgEj2+1j9ApqImdBPdPwAAAD97BQAAAAAAAAFZGQAAXAIAAL5N6vo2ntY/0vO/sTvu3D8AAAA/ewUAAAAAAAABWhkAAFwCAADujpJDunvWPxJvjs29wNw/AAAAP3sFAAAAAAAAAVsZAABcAgAAUIKcK7Rb1j8yCsnjTHbcPwAAAD+QBQAAAAAAAAFcGQAAXAIAAOQxN3mCJdY/miDSFV7+2z8AAAA/kAUAAAAAAAABXRkAAFwCAADkMTd5giXWP5og0hVe/ts/AAAAP68FAAAAAAAAAV4ZAABcAgAA5DE3eYIl1j+aINIVXv7bPwAAAD+vBQAAAAAAAAFfGQAAXAIAAOQxN3mCJdY/miDSFV7+2z8AAAA/rwUAAAAAAAABYBkAAFwCAACUpWuHcOLfP9ClstoaZcw/AAAAPwAAAAAAAAAAAWEZAABcAgAAKNDu8Y+43z+MSbGMDY7LPwAAAD8gAAAAAAAAAAFiGQAAXAIAACjQ7vGPuN8/jEmxjA2Oyz8AAAA/IAAAAAAAAAABYxkAAFwCAAAo0O7xj7jfP4xJsYwNjss/AAAAPz8AAAAAAAAAAWQZAABcAgAAKNDu8Y+43z+MSbGMDY7LPwAAAD8/AAAAAAAAAAFlGQAAXAIAACjQ7vGPuN8/jEmxjA2Oyz8AAAA/PwAAAAAAAAABZhkAAFwCAAAo0O7xj7jfP4xJsYwNjss/AAAAPz8AAAAAAAAAAWcZAABcAgAAKNDu8Y+43z+MSbGMDY7LPwAAAD8/AAAAAAAAAAFoGQAAXAIAACjQ7vGPuN8/jEmxjA2Oyz8AAAA/PwAAAAAAAAABaRkAAFwCAAAo0O7xj7jfP4xJsYwNjss/AAAAP14AAAAAAAAAAWoZAABcAgAAWox/V2Si3z/EHJ8o633MPwAAAD9uAAAAAAAAAAFrGQAAXAIAAPInvBh3nd8/qAp4xIuvzD8AAAA/jAAAAAAAAAABbBkAAFwCAABajH9XZKLfP+TKn89x6cw/AAAAP4wAAAAAAAAAAW0ZAABcAgAAKFUG1T6s3z8gi8faVyPNPwAAAD+MAAAAAAAAAAFuGQAAXAIAAPYdjVIZtt8/WEvv5T1dzT8AAAA/qwAAAAAAAAABbxkAAFwCAAD2mHVvasLfP0zC2zMOds0/AAAAP6sAAAAAAAAAAXAZAABcAgAAXnghy6jT3z+EggM/9K/NPwAAAD+rAAAAAAAAAAFxGQAAXAIAAJQgVKTB7t8/zMs+/AnRzT8AAAA/ygAAAAAAAAABchkAAFwCAACBPXSOKAbgP7xCK0ra6c0/AAAAP8oAAAAAAAAAAXMZAABcAgAAA/bQOaIY4D+wuReYqgLOPwAAAD/KAAAAAAAAAAF0GQAAXAIAAOyXCAe4I+A/rDAE5nobzj8AAAA/2gAAAAAAAAABdRkAAFwCAADSOUDUzS7gP+x5P6OQPM4/AAAAP9oAAAAAAAAAAXYZAABcAgAAhykWAm034D88TI4S1kTOPwAAAD/5AAAAAAAAAAF3GQAAXAIAACJAO+DQPuA/kB7dgRtNzj8AAAA/+QAAAAAAAAABeBkAAFwCAADVLxEOcEfgP9RnGD8xbs4/AAAAP/kAAAAAAAAAAXkZAABcAgAAVm2FnJhN4D/UZxg/MW7OPwAAAD8ZAQAAAAAAAAF6GQAAXAIAAPCDqnr8VOA/4PAr8WBVzj8AAAA/GQEAAAAAAAABexkAAFwCAABZ6G256VngPzDDemCmXc4/AAAAPxkBAAAAAAAAAXwZAABcAgAADdhD54hi4D+QHt2BG03OPwAAAD8oAQAAAAAAAAF9GQAAXAIAAMLHGRUoa+A/nKfwM0s0zj8AAAA/OAEAAAAAAAABfhkAAFwCAADCQgIyeXfgP5yn8DNLNM4/AAAAPzgBAAAAAAAAAX8ZAABcAgAAX9QPLS6L4D9M1aHEBSzOPwAAAD9XAQAAAAAAAAGAGQAAXAIAAK3aCjkxm+A/rDAE5nobzj8AAAA/VwEAAAAAAAABgRkAAFwCAABKbBg05q7gP1RetXY1E84/AAAAP1cBAAAAAAAAAYIZAABcAgAAANfWftbD4D/8AlNVwCPOPwAAAD9nAQAAAAAAAAGDGQAAXAIAAJxo5HmL1+A/rDAE5nobzj8AAAA/ZwEAAAAAAAABhBkAAFwCAAAFSJDVyejgP7C5F5iqAs4/AAAAP4YBAAAAAAAAAYUZAABcAgAABsN48hr14D9g58goZfrNPwAAAD+GAQAAAAAAAAGGGQAAXAIAAKHZndB+/OA/vEIrStrpzT8AAAA/hgEAAAAAAAABhxkAAFwCAABWyXP+HQXhP3j574zEyM0/AAAAP6UBAAAAAAAAAYgZAABcAgAAvS03PQsK4T8oJ6Edf8DNPwAAAD+lAQAAAAAAAAGJGQAAXAIAAAq5SSy9DeE/2FRSrjm4zT8AAAA/pQEAAAAAAAABihkAAFwCAABxHQ1rqhLhPygnoR1/wM0/AAAAP8QBAAAAAAAAAYsZAABcAgAA2IHQqZcX4T/Myz78CdHNPwAAAD/EAQAAAAAAAAGMGQAAXAIAAAs0MkkOGuE/ePnvjMTIzT8AAAA/xAEAAAAAAAABjRkAAFwCAABYv0Q4wB3hP2xw3NqU4c0/AAAAP9QBAAAAAAAAAY4ZAABcAgAA89VpFiQl4T/Myz78CdHNPwAAAD/UAQAAAAAAAAGPGQAAXAIAAKjFP0TDLeE/zMs+/AnRzT8AAAA/8wEAAAAAAAABkBkAAFwCAACPZ3cR2TjhPxyejWtP2c0/AAAAP/MBAAAAAAAAAZEZAABcAgAAkeJfLipF4T+8QitK2unNPwAAAD8DAgAAAAAAAAGSGQAAXAIAAHmEl/s/UOE/YOfIKGX6zT8AAAA/AwIAAAAAAAABkxkAAFwCAADJipIHQ2DhP7C5F5iqAs4/AAAAPxMCAAAAAAAAAZQZAABcAgAAF5GNE0Zw4T+wuReYqgLOPwAAAD8TAgAAAAAAAAGVGQAAXAIAAGaXiB9JgOE/TNWhxAUszj8AAAA/MgIAAAAAAAABlhkAAFwCAACbxNLbEI/hP6wwBOZ6G84/AAAAPzICAAAAAAAAAZcZAABcAgAAg2YKqSaa4T+sMATmehvOPwAAAD8yAgAAAAAAAAGYGQAAXAIAAGsIQnY8peE/TNWhxAUszj8AAAA/QQIAAAAAAAABmRkAAFwCAAA60cjzFq/hP5yn8DNLNM4/AAAAP0ECAAAAAAAAAZoZAABcAgAA7cCeIba34T9M1aHEBSzOPwAAAD9hAgAAAAAAAAGbGQAAXAIAAIjXw/8Zv+E/AIxmB/AKzj8AAAA/YQIAAAAAAAABnBkAAFwCAADvO4c+B8ThP1RetXY1E84/AAAAP3ACAAAAAAAAAZ0ZAABcAgAAilKsHGvL4T8AjGYH8ArOPwAAAD9wAgAAAAAAAAGeGQAAXAIAAPC2b1tY0OE/VF61djUTzj8AAAA/gAIAAAAAAAABnxkAAFwCAACKzZQ5vNfhP/wCU1XAI84/AAAAP4ACAAAAAAAAAaAZAABcAgAAJeS5FyDf4T/g8CvxYFXOPwAAAD+tAgAAAAAAAAGhGQAAXAIAAPOsQJX66OE/hJXJz+tlzj8AAAA/rQIAAAAAAAABohkAAFwCAACnnBbDmfHhP8jeBI0Bh84/AAAAP60CAAAAAAAAAaMZAABcAgAA3clgf2EA4j+8VfHa0Z/OPwAAAD/MAgAAAAAAAAGkGQAAXAIAAEapDNufEeI/YPqOuVywzj8AAAA/zAIAAAAAAAABpRkAAFwCAAD7E8slkCbiP6RDynZy0c4/AAAAP8wCAAAAAAAAAaYZAABcAgAAzFc6wLs84j+kQ8p2ctHOPwAAAD/cAgAAAAAAAAGnGQAAXAIAALZ0WqoiVOI/PF9Uo836zj8AAAA/3AIAAAAAAAABqBkAAFwCAABs3xj1EmniPzxfVKPN+s4/AAAAP/sCAAAAAAAAAakZAABcAgAAoAxjsdp34j+MMaMSEwPPPwAAAD/7AgAAAAAAAAGqGQAAXAIAAG7V6S61geI/mLq2xELqzj8AAAA/CwMAAAAAAAABqxkAAFwCAABWdyH8yoziP+iMBTSI8s4/AAAAPwsDAAAAAAAAAawZAABcAgAA8I1G2i6U4j88X1SjzfrOPwAAAD8bAwAAAAAAAAGtGQAAXAIAAL9WzVcJnuI/PF9Uo836zj8AAAA/GwMAAAAAAAABrhkAAFwCAACn+AQlH6niPzDWQPGdE88/AAAAPzoDAAAAAAAAAa8ZAABcAgAA3SVP4ea34j8w1kDxnRPPPwAAAD86AwAAAAAAAAGwGQAAXAIAAKxpvnsSzuI/JE0tP24szz8AAAA/OgMAAAAAAAABsRkAAFwCAACvX4+1tObiP3QffK6zNM8/AAAAP1kDAAAAAAAAAbIZAABcAgAAAOFy3ggD4z90H3yuszTPPwAAAD9ZAwAAAAAAAAGzGQAAXAIAAALXQxirG+M/FMQZjT5Fzz8AAAA/WQMAAAAAAAABtBkAAFwCAAC5QQJjmzDjPyRNLT9uLM8/AAAAP3gDAAAAAAAAAbUZAABcAgAAO/peDhVD4z8w1kDxnRPPPwAAAD94AwAAAAAAAAG2GQAAXAIAAD11RytmT+M/jDGjEhMDzz8AAAA/eAMAAAAAAAABtxkAAFwCAAA/8C9It1vjP9wD8oFYC88/AAAAP4gDAAAAAAAAAbgZAABcAgAAcx16BH9q4z/cA/KBWAvPPwAAAD+IAwAAAAAAAAG5GQAAXAIAAHcTSz4hg+M/gKiPYOMbzz8AAAA/pwMAAAAAAAABuhkAAFwCAADgbd+2sKDjP9B63s8oJM8/AAAAP6cDAAAAAAAAAbsZAABcAgAAf3rVzrbA4z8kTS0/bizPPwAAAD+nAwAAAAAAAAG8GQAAXAIAANH7uPcK3eM/dB98rrM0zz8AAAA/xgMAAAAAAAABvRkAAFwCAACfPyiSNvPjP9B63s8oJM8/AAAAP8YDAAAAAAAAAb4ZAABcAgAAI/iEPbAF5D/Qet7PKCTPPwAAAD/GAwAAAAAAAAG/GQAAXAIAAIvXMJnuFuQ/JE0tP24szz8AAAA/5gMAAAAAAAABwBkAAFwCAADABHtVtiXkPyRNLT9uLM8/AAAAP+YDAAAAAAAAAcEZAABcAgAAdm85oKY65D90H3yuszTPPwAAAD/mAwAAAAAAAAHCGQAAXAIAAJI+uymEVOQ/0Hrezygkzz8AAAA/9QMAAAAAAAABwxkAAFwCAAD9mE+iE3LkP9B63s8oJM8/AAAAP/UDAAAAAAAAAcQZAABcAgAAM0GCeyyN5D/Qet7PKCTPPwAAAD8VBAAAAAAAAAHFGQAAXAIAAFEQBAUKp+Q/3APygVgLzz8AAAA/FQQAAAAAAAABxhkAAFwCAAAHe8JP+rvkP9wD8oFYC88/AAAAPxUEAAAAAAAAAccZAABcAgAAcFpuqzjN5D+MMaMSEwPPPwAAAD80BAAAAAAAAAHIGQAAXAIAAIuuBxjF2uQ/jDGjEhMDzz8AAAA/NAQAAAAAAAAByRkAAFwCAADB21HUjOnkP4wxoxITA88/AAAAPzQEAAAAAAAAAcoZAABcAgAAdkYQH33+5D+MMaMSEwPPPwAAAD9DBAAAAAAAAAHLGQAAXAIAAGBjMAnkFeU/3APygVgLzz8AAAA/QwQAAAAAAAABzBkAAFwCAAD89D0EmSnlPzDWQPGdE88/AAAAP2MEAAAAAAAAAc0ZAABcAgAA/m8mIeo15T/Qet7PKCTPPwAAAD9jBAAAAAAAAAHOGQAAXAIAAJmGS/9NPeU/xPHKHfk8zz8AAAA/cgQAAAAAAAABzxkAAFwCAACZhkv/TT3lP9wD8oFYC88/AAAAP3IEAAAAAAAAAdAZAABcAgAASoBQ80ot5T/seT+jkDzOPwAAAD+CBAAAAAAAAAHRGQAAXAIAAEqAUPNKLeU/7Hk/o5A8zj8AAAA/ggQAAAAAAAAB0hkAAFwCAABKgFDzSi3lP+x5P6OQPM4/AAAAP6EEAAAAAAAAAdMZAABcAgAASoBQ80ot5T/seT+jkDzOPwAAAD+hBAAAAAAAAAHUGQAAXAIAAKAgm3A/9uY/mNcMKEBKxz8AAAA/AAAAAAAAAAAB1RkAAFwCAACgIJtwP/bmP5jXDChASsc/AAAAPx8AAAAAAAAAAdYZAABcAgAAoCCbcD/25j+Y1wwoQErHPwAAAD8fAAAAAAAAAAHXGQAAXAIAAKAgm3A/9uY/mNcMKEBKxz8AAAA/HwAAAAAAAAAB2BkAAFwCAACgIJtwP/bmP5jXDChASsc/AAAAPz4AAAAAAAAAAdkZAABcAgAAhcwBBLPo5j+01m37p2LGPwAAAD8+AAAAAAAAAAHaGQAAXAIAAOq13CVP4eY/fBZG8MEoxj8AAAA/PgAAAAAAAAAB2xkAAFwCAAA3xgb4r9jmP0BWHuXb7sU/AAAAP10AAAAAAAAAAdwZAABcAgAAgdYwyhDQ5j9caEVJO73FPwAAAD9dAAAAAAAAAAHdGQAAXAIAAH9bSK2/w+Y/wEy7HOCTxT8AAAA/XQAAAAAAAAAB3hkAAFwCAABKLv7w97TmP3wDgF/KcsU/AAAAP2EAAAAAAAAAAd8ZAABcAgAAlMM/pgeg5j8sMTHwhGrFPwAAAD9hAAAAAAAAAAHgGQAAXAIAAKumH7ygiOY/5Of1Mm9JxT8AAAA/gAAAAAAAAAAB4RkAAFwCAABbJTyTTGzmP6CeunVZKMU/AAAAP4AAAAAAAAAAAeIZAABcAgAAcAgcqeVU5j9MzGsGFCDFPwAAAD+QAAAAAAAAAAHjGQAAXAIAANV2Dq4wQeY/TMxrBhQgxT8AAAA/kAAAAAAAAAAB5BkAAFwCAADT+yWR3zTmP6wnzieJD8U/AAAAP6AAAAAAAAAAAeUZAABcAgAA7Fnuw8kp5j9MzGsGFCDFPwAAAD+gAAAAAAAAAAHmGQAAXAIAAB2RZ0bvH+Y//Pkcl84XxT8AAAA/vwAAAAAAAAAB5xkAAFwCAABooZEYUBfmP0zMawYUIMU/AAAAP78AAAAAAAAAAegZAABcAgAAgf9ZSzoM5j9AQ1hU5DjFPwAAAD+/AAAAAAAAAAHpGQAAXAIAAH+EcS7p/+U/TMxrBhQgxT8AAAA/3gAAAAAAAAAB6hkAAFwCAADKlJsASvflP0zMawYUIMU/AAAAP94AAAAAAAAAAesZAABcAgAAyRmz4/jq5T+gnrp1WSjFPwAAAD/eAAAAAAAAAAHsGQAAXAIAAEZhVjh/2OU/8HAJ5Z4wxT8AAAA/7gAAAAAAAAAB7RkAAFwCAACR9pftjsPlP5QVp8MpQcU/AAAAP+4AAAAAAAAAAe4ZAABcAgAAwbIoU2Ot5T/YXuKAP2LFPwAAAD8NAQAAAAAAAAHvGQAAXAIAAD76y6fpmuU/LDEx8IRqxT8AAAA/DQEAAAAAAAAB8BkAAFwCAAAKzYHrIYzlPxAfCowlnMU/AAAAPx0BAAAAAAAAAfEZAABcAgAA73jofpV+5T+sOpS4gMXFPwAAAD8dAQAAAAAAAAHyGQAAXAIAACCwYQG7dOU/QFYe5dvuxT8AAAA/LAEAAAAAAAAB8xkAAFwCAACfcu1ykm7lPxAy0BwdUsY/AAAAPywBAAAAAAAAAfQZAABcAgAAUefag+Bq5T+cxEaXSJTGPwAAAD9LAQAAAAAAAAH1GQAAXAIAAAVcyJQuZ+U/MODQw6O9xj8AAAA/SwEAAAAAAAAB9hkAAFwCAAC30LWlfGPlP7TpM4yfGMc/AAAAP0sBAAAAAAAAAfcZAABcAgAAa0Wjtspf5T/gIEjlVWvHPwAAAD9bAQAAAAAAAAH4GQAAXAIAAFBs8maPXuU/AM9IjNzWxz8AAAA/WwEAAAAAAAAB+RkAAFwCAAAC4d933VrlP3RPmKKoSsg/AAAAP3oBAAAAAAAAAfoZAABcAgAAtlXNiCtX5T84ojYousbIPwAAAD96AQAAAAAAAAH7GQAAXAIAAGfKupl5U+U/tKuZ8LUhyT8AAAA/igEAAAAAAAAB/BkAAFwCAAACZvdajE7lPyws6QaClck/AAAAP4oBAAAAAAAAAf0ZAABcAgAAgCiDzGNI5T+0vl+BrdfJPwAAAD+aAQAAAAAAAAH+GQAAXAIAABnEv412Q+U/kCMlax4iyj8AAAA/mgEAAAAAAAAB/xkAAFwCAADMOK2exD/lPxi2m+VJZMo/AAAAP7kBAAAAAAAAAQAaAABcAgAAfq2arxI85T9YdsPwL57KPwAAAD+5AQAAAAAAAAEBGgAAXAIAAEv7OBCcOeU/mL/+rUW/yj8AAAA/uQEAAAAAAAABAhoAAFwCAADklnXRrjTlP+AIOmtb4Mo/AAAAP8gBAAAAAAAAAQMaAABcAgAAlwtj4vww5T/gCDprW+DKPwAAAD/IAQAAAAAAAAEEGgAAXAIAAH4yspLBL+U/eCTEl7YJyz8AAAA/6AEAAAAAAAABBRoAAFwCAABKgFDzSi3lP/QtJ2CyZMs/AAAAP+gBAAAAAAAAAQYaAABcAgAA/PQ9BJkp5T/QkuxJI6/LPwAAAD/3AQAAAAAAAAEHGgAAXAIAAMlC3GQiJ+U/sPexM5T5yz8AAAA/9wEAAAAAAAABCBoAAFwCAADJQtxkIiflP7D3sTOU+cs/AAAAPwcCAAAAAAAAAQkaAABcAgAASAVo1vkg5T/83MYz0bfMPwAAAD8HAgAAAAAAAAEKGgAAXAIAAEgFaNb5IOU//NzGM9G3zD8AAAA/JgIAAAAAAAABCxoAAFwCAABIBWjW+SDlP/zcxjPRt8w/AAAAPyYCAAAAAAAAAQwaAABcAgAAFVMGN4Me5T+cp/AzSzTOPwAAAD8mAgAAAAAAAAENGgAAXAIAAEgFaNb5IOU/AJ8smOfAzj8AAAA/RQIAAAAAAAABDhoAAFwCAACVkHrFqyTlP3QffK6zNM8/AAAAP0UCAAAAAAAAAQ8aAABcAgAAFc7uU9Qq5T/0KN92r4/PPwAAAD9FAgAAAAAAAAEQGgAAXAIAAJcLY+L8MOU/gLtV8drRzz8AAAA/VQIAAAAAAAABERoAAFwCAAAyIojAYDjlPyyQje0lDtA/AAAAP1UCAAAAAAAAARIaAABcAgAAsl/8Tok+5T+my4MUjhrQPwAAAD+CAgAAAAAAAAETGgAAXAIAAP7qDj47QuU/0DQrzLAe0D8AAAA/ggIAAAAAAAABFBoAAFwCAABnT9J8KEflP5pCcGJeM9A/AAAAP5ICAAAAAAAAARUaAABcAgAAzrOVuxVM5T+QuVywLkzQPwAAAD+SAgAAAAAAAAEWGgAAXAIAAE7xCUo+UuU/XMehRtxg0D8AAAA/ogIAAAAAAAABFxoAAFwCAADQLn7YZljlP04+jpSsedA/AAAAP6ICAAAAAAAAARgaAABcAgAAHbqQxxhc5T9CtXrifJLQPwAAAD/BAgAAAAAAAAEZGgAAXAIAAIQeVAYGYeU/Ajqsxvq/0D8AAAA/wQIAAAAAAAABGhoAAFwCAAC30LWlfGPlPzz609Hg+dA/AAAAP8ECAAAAAAAAARsaAABcAgAA64IXRfNl5T8k6KxtgSvRPwAAAD/gAgAAAAAAAAEcGgAAXAIAAGvAi9MbbOU/DNaFCSJd0T8AAAA/4AIAAAAAAAABHRoAAFwCAAAG17Cxf3PlP8DRoztwo9E/AAAAP+ACAAAAAAAAAR4aAABcAgAAhhQlQKh55T9KZBq2m+XRPwAAAD//AgAAAAAAAAEfGgAAXAIAANSfNy9afeU/CulLmhkT0j8AAAA//wIAAAAAAAABIBoAAFwCAAAhK0oeDIHlP6AE1sZ0PNI/AAAAP/8CAAAAAAAAASEaAABcAgAAiY8NXfmF5T9sEhtdIlHSPwAAAD8PAwAAAAAAAAEiGgAAXAIAAArNgeshjOU/ELe4O61h0j8AAAA/DwMAAAAAAAABIxoAAFwCAACk46bJhZPlP7BbVho4ctI/AAAAPy4DAAAAAAAAASQaAABcAgAAWNN89ySc5T8CLqWJfXrSPwAAAD8uAwAAAAAAAAElGgAAXAIAAHMnFmSxqeU/KpdMQaB+0j8AAAA/LgMAAAAAAAABJhoAAFwCAACPe6/QPbflP6TSQmgIi9I/AAAAP00DAAAAAAAAAScaAABcAgAA3oGq3EDH5T9w4If+tZ/SPwAAAD9NAwAAAAAAAAEoGgAAXAIAAGA6B4i62eU/7Bt+JR6s0j8AAAA/TQMAAAAAAAABKRoAAFwCAAAWpcXSqu7lPzzuzJRjtNI/AAAAP20DAAAAAAAAASoaAABcAgAAf4RxLun/5T/gkmpz7sTSPwAAAD9tAwAAAAAAAAErGgAAXAIAAOhjHYonEeY/qqCvCZzZ0j8AAAA/bQMAAAAAAAABLBoAAFwCAADRBVVXPRzmP0xFTegm6tI/AAAAP3wDAAAAAAAAAS0aAABcAgAAhPUqhdwk5j92rvSfSe7SPwAAAD98AwAAAAAAAAEuGgAAXAIAADjlALN7LeY/GFOSftT+0j8AAAA/nAMAAAAAAAABLxoAAFwCAADT+yWR3zTmP5KOiKU8C9M/AAAAP5wDAAAAAAAAATAaAABcAgAAh+v7vn495j9CvDk29wLTPwAAAD+cAwAAAAAAAAExGgAAXAIAADvb0ewdRuY/8OnqxrH60j8AAAA/uwMAAAAAAAABMhoAAFwCAADV8fbKgU3mP2ol4e0ZB9M/AAAAP7sDAAAAAAAAATMaAABcAgAAvpMumJdY5j9qJeHtGQfTPwAAAD+7AwAAAAAAAAE0GgAAXAIAAEJMi0MRa+Y/ko6IpTwL0z8AAAA/ygMAAAAAAAABNRoAAFwCAAD2tkmOAYDmP2ol4e0ZB9M/AAAAP8oDAAAAAAAAATYaAABcAgAA4dNpeGiX5j8YU5J+1P7SPwAAAD/qAwAAAAAAAAE3GgAAXAIAAMrwiWLPruY/8OnqxrH60j8AAAA/6gMAAAAAAAABOBoAAFwCAABMqeYNScHmP8aAQw+P9tI/AAAAP/kDAAAAAAAAATkaAABcAgAAnK/hGUzR5j/SCVfBvt3SPwAAAD/5AwAAAAAAAAE6GgAAXAIAAIJRGedh3OY/4JJqc+7E0j8AAAA/CQQAAAAAAAABOxoAAFwCAABr81C0d+fmPzzuzJRjtNI/AAAAPwkEAAAAAAAAATwaAABcAgAA6zDFQqDt5j+aSS+22KPSPwAAAD8oBAAAAAAAAAE9GgAAXAIAAIZH6iAE9eY/pNJCaAiL0j8AAAA/KAQAAAAAAAABPhoAAFwCAADtq61f8fnmP7BbVho4ctI/AAAAPygEAAAAAAAAAT8aAABcAgAAbukh7hkA5z/mTRGEil3SPwAAAD9HBAAAAAAAAAFAGgAAXAIAANVN5SwHBec/8tYkNrpE0j8AAAA/RwQAAAAAAAABQRoAAFwCAAAJAEfMfQfnPybJ358MMNI/AAAAP0cEAAAAAAAAAUIaAABcAgAAPbKoa/QJ5z8Wcl9MSfrRPwAAAD9nBAAAAAAAAAFDGgAAXAIAAIk9u1qmDec/tEiQiUC80T8AAAA/ZwQAAAAAAAABRBoAAFwCAADXyM1JWBHnP1yo1HhnZdE/AAAAP2cEAAAAAAAAAUUaAABcAgAA8KF+mZMS5z/gnnGwawrRPwAAAD92BAAAAAAAAAFGGgAAXAIAACRU4DgKFec/NixnME2r0D8AAAA/dgQAAAAAAAABRxoAAFwCAAAkVOA4ChXnP+KLqx90VNA/AAAAP5UEAAAAAAAAAUgaAABcAgAAPi2RiEUW5z9+YtxcaxbQPwAAAD+VBAAAAAAAAAFJGgAAXAIAAD4tkYhFFuc/3Ba4ElDBzz8AAAA/lQQAAAAAAAABShoAAFwCAABy3/InvBjnPwCy8ijfds8/AAAAP7QEAAAAAAAAAUsaAABcAgAAct/yJ7wY5z90H3yuszTPPwAAAD+0BAAAAAAAAAFMGgAAXAIAAHLf8ie8GOc/3APygVgLzz8AAAA/tAQAAAAAAAABTRoAAFwCAABy3/InvBjnP1Bxewctyc4/AAAAP9MEAAAAAAAAAU4aAABcAgAACnsv6c4T5z9sg6JrjJfOPwAAAD/TBAAAAAAAAAFPGgAAXAIAAL3vHPocEOc/VF61djUTzj8AAAA/0wQAAAAAAAABUBoAAFwCAABvZAoLawznP5ALF/Ejl80/AAAAP+MEAAAAAAAAAVEaAABcAgAAVotZuy8L5z84ne4+t/HMPwAAAD/jBAAAAAAAAAFSGgAAXAIAALt0NN3LA+c/fNNja9VczD8AAAA/AgUAAAAAAAABUxoAAFwCAABUEHGe3v7mP9CS7Ekjr8s/AAAAPwIFAAAAAAAAAVQaAABcAgAABoVeryz75j94JMSXtgnLPwAAAD8SBQAAAAAAAAFVGgAAXAIAALv5S8B69+Y/DC2IMxp9yj8AAAA/EgUAAAAAAAABVhoAAFwCAAA5vNcxUvHmPzTIwkmpMso/AAAAPyEFAAAAAAAAAVcaAABcAgAABQp2ktvu5j+oNUzPffDJPwAAAD8hBQAAAAAAAAFYGgAAXAIAAIXMAQSz6OY/zNCG5QymyT8AAAA/MQUAAAAAAAABWRoAAFwCAAAdaD7FxePmP6CZcoxWU8k/AAAAPzEFAAAAAAAAAVoaAABcAgAAnCrKNp3d5j/QvcBUFfDIPwAAAD9QBQAAAAAAAAFbGgAAXAIAABztVah01+Y/5M/nuHS+yD8AAAA/UAUAAAAAAAABXBoAAFwCAACcr+EZTNHmPxj0NYEzW8g/AAAAP2AFAAAAAAAAAV0aAABcAgAAGnJtiyPL5j+U6tK4NwDIPwAAAD9gBQAAAAAAAAFeGgAAXAIAAH9bSK2/w+Y/JGqDomuMxz8AAAA/bwUAAAAAAAABXxoAAFwCAABlB69AM7bmP2QX5RxaEMc/AAAAP28FAAAAAAAAAWAaAABcAgAAr5zw9UKh5j9I8vcnA4zGPwAAAD+PBQAAAAAAAAFhGgAAXAIAAJHNbmxlh+Y/wF+BrddJxj8AAAA/jwUAAAAAAAABYhoAAFwCAAAnc9rz1WnmP4ifWaLxD8Y/AAAAP48FAAAAAAAAAWMaAABcAgAAvBhGe0ZM5j+sOpS4gMXFPwAAAD+uBQAAAAAAAAFkGgAAXAIAAGyXYlLyL+Y/HKgdPlWDxT8AAAA/rgUAAAAAAAABZRoAAFwCAADkbUxQhfjlP/z5HJfOF8U/AAAAP64FAAAAAAAAAWYaAABcAgAADj47QhWx5T9oy8zZezjEPwAAAD/NBQAAAAAAAAFnGgAAXAIAAA4+O0IVseU/aMvM2Xs4xD8AAAA/zQUAAAAAAAABaBoAAFwCAAAOPjtCFbHlP2jLzNl7OMQ/AAAAP80FAAAAAAAAAWkaAABcAgAADj47QhWx5T9oy8zZezjEPwAAAD/NBQAAAAAAAAFqGgAAXAIAAPK1I/LM6O0/Mjrl10GM1T8AAAA/AAAAAAAAAAABaxoAAFwCAADytSPyzOjtPzI65ddBjNU/AAAAPx8AAAAAAAAAAWwaAABcAgAA8rUj8szo7T8yOuXXQYzVPwAAAD8fAAAAAAAAAAFtGgAAXAIAAPK1I/LM6O0/Mjrl10GM1T8AAAA/HwAAAAAAAAABbhoAAFwCAADytSPyzOjtPzI65ddBjNU/AAAAPz4AAAAAAAAAAW8aAABcAgAAcnivY6Ti7T/CmsjzAB3WPwAAAD8+AAAAAAAAAAFwGgAAXAIAAHJ4r2Ok4u0/JsSXtglb1j8AAAA/PgAAAAAAAAABcRoAAFwCAAByeK9jpOLtP4jtZnkSmdY/AAAAP04AAAAAAAAAAXIaAABcAgAAwAPCUlbm7T/ejSKK6+/WPwAAAD9OAAAAAAAAAAFzGgAAXAIAACZohZFD6+0/uvLnc1w61z8AAAA/XQAAAAAAAAABdBoAAFwCAADCfqpvp/LtPxKTo4Q1kdc/AAAAP20AAAAAAAAAAXUaAABcAgAAkEcx7YH87T+2Ba4EVPDXPwAAAD9tAAAAAAAAAAF2GgAAXAIAAMR0e6lJC+4/iOFfPJVT2D8AAAA/igAAAAAAAAABdxoAAFwCAADG72PGmhfuP7QYdJVLptg/AAAAP4oAAAAAAAAAAXgaAABcAgAAFvZe0p0n7j9qFJLHmezYPwAAAD+KAAAAAAAAAAF5GgAAXAIAAGT8Wd6gN+4/6h31j5VH2T8AAAA/mgAAAAAAAAABehoAAFwCAACyAlXqo0fuPzy+sKBuntk/AAAAP5oAAAAAAAAAAXsaAABcAgAAtH09B/VT7j8MmmLYrwHaPwAAAD+5AAAAAAAAAAF8GgAAXAIAANDR1nOBYe4/jKPFoKtc2j8AAAA/uQAAAAAAAAABfRoAAFwCAAC4cw5Bl2zuP5JxMkI/q9o/AAAAP8kAAAAAAAAAAX4aAABcAgAAoBVGDq137j/MMVpNJeXaPwAAAD/JAAAAAAAAAAF/GgAAXAIAAKKQLiv+g+4/sh8z6cUW2z8AAAA/2AAAAAAAAAABgBoAAFwCAACKMmb4E4/uP3KkZM1DRNs/AAAAP9gAAAAAAAAAAYEaAABcAgAAVvvsde6Y7j9ekj1p5HXbPwAAAD/4AAAAAAAAAAGCGgAAXAIAAPIRElRSoO4/ykQg3hyb2z8AAAA/+AAAAAAAAAABgxoAAFwCAABYdtWSP6XuP+gktOMPuNs/AAAAP/gAAAAAAAAAAYQaAABcAgAAWHbVkj+l7j9U15ZYSN3bPwAAAD8HAQAAAAAAAAGFGgAAXAIAANg4YQQXn+4/HuXb7vXx2z8AAAA/BwEAAAAAAAABhhoAAFwCAABW++x17pjuP2QuF6wLE9w/AAAAPycBAAAAAAAAAYcaAABcAgAAijJm+BOP7j8G07SKliPcPwAAAD8nAQAAAAAAAAGIGgAAXAIAAIoyZvgTj+4/BtO0ipYj3D8AAAA/NgEAAAAAAAABiRoAAFwCAACKMmb4E4/uPwbTtIqWI9w/AAAAPzYBAAAAAAAAAYoaAABcAgAAijJm+BOP7j8G07SKliPcPwAAAD82AQAAAAAAAAGLGgAAXAIAAB4Ll2Dg7O8/KlspEC4j2z8AAAA/AAAAAAAAAAABjBoAAFwCAAAeC5dg4OzvPypbKRAuI9s/AAAAPxAAAAAAAAAAAY0aAABcAgAAHguXYODs7z8qWykQLiPbPwAAAD8QAAAAAAAAAAGOGgAAXAIAAB4Ll2Dg7O8/KlspEC4j2z8AAAA/EAAAAAAAAAABjxoAAFwCAAC2K+sEotvvP+JDgbGEs9o/AAAAPyAAAAAAAAAAAZAaAABcAgAAtLAC6FDP7z8WNjwb157aPwAAAD8gAAAAAAAAAAGRGgAAXAIAALQ1Gsv/wu8/xmPtq5GW2j8AAAA/PwAAAAAAAAABkhoAAFwCAAB+CNAOOLTvP576RfRukto/AAAAPz8AAAAAAAAAAZMaAABcAgAAFCkks/mi7z+e+kX0bpLaPwAAAD8/AAAAAAAAAAGUGgAAXAIAAGC+ZWgJju8/FjY8G9ee2j8AAAA/XgAAAAAAAAABlRoAAFwCAADcBQm9j3vvP5JxMkI/q9o/AAAAP14AAAAAAAAAAZYaAABcAgAAdCZdYVFq7z82FtAgyrvaPwAAAD9uAAAAAAAAAAGXGgAAXAIAAD75EqWJW+8/eF8L3t/c2j8AAAA/bgAAAAAAAAABmBoAAFwCAABYV9vXc1DvPzjkPMJdCts/AAAAP30AAAAAAAAAAZkaAABcAgAAvEC2+Q9J7z+mlh83li/bPwAAAD99AAAAAAAAAAGaGgAAXAIAAAhR4MtwQO8/ZBtRGxRd2z8AAAA/jQAAAAAAAAABmxoAAFwCAABsOrvtDDnvP/Ktx5U/n9s/AAAAP40AAAAAAAAAAZwaAABcAgAAOIhZTpY27z8EBUjpAtXbPwAAAD+qAAAAAAAAAAGdGgAAXAIAAIYTbD1IOu8/6vIghaMG3D8AAAA/qgAAAAAAAAABnhoAAFwCAADsdy98NT/vPwbTtIqWI9w/AAAAP6oAAAAAAAAAAZ8aAABcAgAAvEC2+Q9J7z8ks0iQiUDcPwAAAD/JAAAAAAAAAAGgGgAAXAIAAKTi7cYlVO8/GCo13llZ3D8AAAA/yQAAAAAAAAABoRoAAFwCAABwq3REAF7vP7rO0rzkadw/AAAAP8kAAAAAAAAAAaIaAABcAgAAjv8NsYxr7z/iN3p0B27cPwAAAD/pAAAAAAAAAAGjGgAAXAIAANwFCb2Pe+8/CqEhLCpy3D8AAAA/6QAAAAAAAAABpBoAAFwCAABG5bQYzozvP+I3enQHbtw/AAAAP+kAAAAAAAAAAaUaAABcAgAAxp0RxEef7z9Ak9yVfF3cPwAAAD8IAQAAAAAAAAGmGgAAXAIAAPzKW4APru8/qHdSaSE03D8AAAA/CAEAAAAAAAABpxoAAFwCAAD8RUSdYLrvP46XvmMuF9w/AAAAPwgBAAAAAAAAAagaAABcAgAAAMEsurHG7z9ytypeO/rbPwAAAD8YAQAAAAAAAAGpGgAAXAIAAAI8FdcC0+8/BAVI6QLV2z8AAAA/GAEAAAAAAAABqhoAAFwCAAACt/3zU9/vP0SAFgWFp9s/AAAAPzcBAAAAAAAAAasaAABcAgAAtqbTIfPn7z/+NttHb4bbPwAAAD83AQAAAAAAAAGsGgAAXAIAAFC9+P9W7+8/ZBtRGxRd2z8AAAA/NwEAAAAAAAABrRoAAFwCAACeSAvvCPPvP/ZobqbbN9s/AAAAP1YBAAAAAAAAAa4aAABcAgAAnkgL7wjz7z/aiNqg6BrbPwAAAD9WAQAAAAAAAAGvGgAAXAIAAGqWqU+S8O8/EHuVCjsG2z8AAAA/VgEAAAAAAAABsBoAAFwCAAAeC5dg4OzvPxwEqbxq7do/AAAAP3UBAAAAAAAAAbEaAABcAgAABDLmEKXr7z9Q9mMmvdjaPwAAAD91AQAAAAAAAAGyGgAAXAIAAOpYNcFp6u8/UPZjJr3Y2j8AAAA/dQEAAAAAAAABsxoAAFwCAACczSLSt+bvP1D2Yya92No/AAAAP3UBAAAAAAAAAbQaAABcAgAAahvBMkHk7z9Q9mMmvdjaPwAAAD91AQAAAAAAAAG1GgAAXAIAADhpX5PK4e8/UPZjJr3Y2j8AAAA/hQEAAAAAAAABthoAAFwCAAA4aV+TyuHvP1D2Yya92No/AAAAP4UBAAAAAAAAAbcaAABcAgAAOGlfk8rh7z9Q9mMmvdjaPwAAAD+FAQAAAAAAAAG4GgAAXAIAADhpX5PK4e8/UPZjJr3Y2j8AAAA/pAEAAAAAAAABuRoAAFwCAAA4aV+TyuHvP1D2Yya92No/AAAAP6QBAAAAAAAAAboaAABcAgAAOGlfk8rh7z9Q9mMmvdjaPwAAAD+kAQAAAAAAAAG7GgAAXAIAADhpX5PK4e8/UPZjJr3Y2j8AAAA/pAEAAAAAAAABvBoAAFwCAABOxyfGtNbvP2QbURsUXds/AAAAP+MBAAAAAAAAAb0aAABcAgAAAjwV1wLT7z/+NttHb4bbPwAAAD/jAQAAAAAAAAG+GgAAXAIAAOZiZIfH0e8/6CS04w+42z8AAAA/AgIAAAAAAAABvxoAAFwCAADmYmSHx9HvPx7l2+718ds/AAAAPwICAAAAAAAAAcAaAABcAgAAtLAC6FDP7z/Q4PkgRDjcPwAAAD8CAgAAAAAAAAHBGgAAXAIAAJrXUZgVzu8/JoG1MR2P3D8AAAA/IQIAAAAAAAABwhoAAFwCAAC0sALoUM/vP9Lzv7E77tw/AAAAPyECAAAAAAAAAcMaAABcAgAAtLAC6FDP7z/+KtQK8kDdPwAAAD8hAgAAAAAAAAHEGgAAXAIAAJrXUZgVzu8/APlArIWP3T8AAAA/MQIAAAAAAAABxRoAAFwCAABoJfD4nsvvP5CLtyax0d0/AAAAPzECAAAAAAAAAcYaAABcAgAAMnOOWSjJ7z9OEOkKL//dPwAAAD9QAgAAAAAAAAHHGgAAXAIAAObne2p2xe8/2KJfhVpB3j8AAAA/UAIAAAAAAAAByBoAAFwCAADMDssaO8TvP+j539gdd94/AAAAP1ACAAAAAAAAAckaAABcAgAAmFxpe8TB7z9yjFZTSbnePwAAAD9vAgAAAAAAAAHKGgAAXAIAAGaqB9xNv+8/1LUlFlL33j8AAAA/bwIAAAAAAAAByxoAAFwCAABmqgfcTb/vP4yxQ0igPd8/AAAAP28CAAAAAAAAAcwaAABcAgAAZqoH3E2/7z9mFgkyEYjfPwAAAD9/AgAAAAAAAAHNGgAAXAIAAH6DuCuJwO8/QHvOG4LS3z8AAAA/fwIAAAAAAAABzhoAAFwCAADMDssaO8TvP/7//////98/AAAAP54CAAAAAAAAAc8aAABcAgAAzA7LGjvE7z+JK8Cp4RrgPwAAAD+eAgAAAAAAAAHQGgAAXAIAAJhcaXvEwe8/lxuKLFsp4D8AAAA/ngIAAAAAAAAB0RoAAFwCAAB+g7gricDvP32irPexM+A/AAAAP7ICAAAAAAAAAdIaAABcAgAAZqoH3E2/7z+0+x0yTkbgPwAAAD+yAgAAAAAAAAHTGgAAXAIAAPxFRJ1guu8/Bs5soZNO4D8AAAA/sgIAAAAAAAAB1BoAAFwCAAB8jefx5qfvP7T7HTJORuA/AAAAP9ICAAAAAAAAAdUaAABcAgAAfI3n8ean7z+0+x0yTkbgPwAAAD/SAgAAAAAAAAHWGgAAXAIAAHyN5/Hmp+8/tPsdMk5G4D8AAAA/0gIAAAAAAAAB1xoAAFwCAAB8jefx5qfvP7T7HTJORuA/AAAAP9ICAAAAAAAAAdgaAABcAgAAnrnqElNo6z98QD4Qa+HbPwAAAD8AAAAAAAAAAAHZGgAAXAIAAJ656hJTaOs/fEA+EGvh2z8AAAA/DwAAAAAAAAAB2hoAAFwCAACeueoSU2jrP3xAPhBr4ds/AAAAPw8AAAAAAAAAAdsaAABcAgAAnrnqElNo6z98QD4Qa+HbPwAAAD8uAAAAAAAAAAHcGgAAXAIAAJ656hJTaOs/fEA+EGvh2z8AAAA/LgAAAAAAAAAB3RoAAFwCAACA6miJdU7rPzj3AlNVwNs/AAAAPz4AAAAAAAAAAd4aAABcAgAAZpbPHOlA6z/yrceVP5/bPwAAAD8+AAAAAAAAAAHfGgAAXAIAAK4rEdL4K+s/4lZHQnxp2z8AAAA/TgAAAAAAAAAB4BoAAFwCAAB4g9743xDrP1bE0MdQJ9s/AAAAP04AAAAAAAAAAeEaAABcAgAAdo0Nvz346j8cBKm8au3aPwAAAD9tAAAAAAAAAAHiGgAAXAIAAAozeUau2uo/Xn932Oy/2j8AAAA/bQAAAAAAAAAB4xoAAFwCAADwY/e80MDqP576RfRukto/AAAAP20AAAAAAAAAAeQaAABcAgAA6m0mgy6o6j+EGrLue3XaPwAAAD99AAAAAAAAAAHlGgAAXAIAAGa1yde0leo/7P4nwiBM2j8AAAA/fQAAAAAAAAAB5hoAAFwCAABmOuG6Y4nqP3LDMZu4P9o/AAAAP5wAAAAAAAAAAecaAABcAgAAskoLjcSA6j9ywzGbuD/aPwAAAD+cAAAAAAAAAAHoGgAAXAIAADANl/6beuo/ZDoe6YhY2j8AAAA/nAAAAAAAAAAB6RoAAFwCAAAwDZf+m3rqP+B1FBDxZNo/AAAAP7sAAAAAAAAAAeoaAABcAgAAMA2X/pt66j+sg1mmnnnaPwAAAD+7AAAAAAAAAAHrGgAAXAIAAOh3VUmMj+o/Qp/j0vmi2j8AAAA/uwAAAAAAAAAB7BoAAFwCAABsMLL0BaLqP3hfC97f3No/AAAAP9oAAAAAAAAAAe0aAABcAgAAhv8zfuO76j+KtosxoxLbPwAAAD/aAAAAAAAAAAHuGgAAXAIAAPJZyPZy2eo/wnazPIlM2z8AAAA/2gAAAAAAAAAB7xoAAFwCAAAOKUqAUPPqP16SPWnkdds/AAAAP+oAAAAAAAAAAfAaAABcAgAAklyPSBsS6z+UUmV0yq/bPwAAAD/qAAAAAAAAAAHxGgAAXAIAAOLdcnFvLus/pqnlx43l2z8AAAA/CQEAAAAAAAAB8hoAAFwCAAAArfT6TEjrP7YAZhtRG9w/AAAAPwkBAAAAAAAAAfMaAABcAgAAnD4C9gFc6z9MHPBHrETcPwAAAD8ZAQAAAAAAAAH0GgAAXAIAAIbgOcMXZ+s/QJPclXxd3D8AAAA/GQEAAAAAAAAB9RoAAFwCAAAEHq5RQG3rP7rO0rzkadw/AAAAPygBAAAAAAAAAfYaAABcAgAABB6uUUBt6z9Ak9yVfF3cPwAAAD8oAQAAAAAAAAH3GgAAXAIAAAQerlFAbes/7sCNJjdV3D8AAAA/KAEAAAAAAAAB+BoAAFwCAAA4VSfUZWPrP6h3UmkhNNw/AAAAP0gBAAAAAAAAAfkaAABcAgAAhGVRpsZa6z88xW/06A7cPwAAAD9IAQAAAAAAAAH6GgAAXAIAAGYRuDk6Tes/LG7voCXZ2z8AAAA/ZgEAAAAAAAAB+xoAAFwCAADkWFuOwDrrPxwXb01io9s/AAAAP2YBAAAAAAAAAfwaAABcAgAAYqD+4kYo6z+67Z+KWWXbPwAAAD9mAQAAAAAAAAH9GgAAXAIAAF6qLamkD+s/sh8z6cUW2z8AAAA/dgEAAAAAAAAB/hoAAFwCAABctFxvAvfqP3hfC97f3No/AAAAP3YBAAAAAAAAAf8aAABcAgAAWL6LNWDe6j9qCIuKHKfaPwAAAD+VAQAAAAAAAAEAGwAAXAIAANYFL4rmy+o//FWoFeSB2j8AAAA/lQEAAAAAAAABARsAAFwCAACG/zN+47vqPzBIY382bdo/AAAAP5UBAAAAAAAAAQIbAABcAgAAnl38sM2w6j880XYxZlTaPwAAAD+0AQAAAAAAAAEDGwAAXAIAADb5OHLgq+o/7P4nwiBM2j8AAAA/tAEAAAAAAAABBBsAAFwCAAAER9fSaanqPxRoz3lDUNo/AAAAP7QBAAAAAAAAAQUbAABcAgAAUNLpwRut6j8wSGN/Nm3aPwAAAD+0AQAAAAAAAAEGGwAAXAIAAJ5d/LDNsOo/7syUY7Sa2j8AAAA/0wEAAAAAAAABBxsAAFwCAACG/zN+47vqPyiNvG6a1No/AAAAP9MBAAAAAAAAAQgbAABcAgAAvCx+OqvK6j8Qe5UKOwbbPwAAAD/jAQAAAAAAAAEJGwAAXAIAAPJZyPZy2eo/6t9a9KtQ2z8AAAA/4wEAAAAAAAABChsAAFwCAADCnTeRnu/qP6LbeCb6lts/AAAAPwICAAAAAAAAAQsbAABcAgAAxJMIy0AI6z+aINIVXv7bPwAAAD8CAgAAAAAAAAEMGwAAXAIAAJTXd2VsHus/aPyDTZ9h3D8AAAA/AgIAAAAAAAABDRsAAFwCAADKBMIhNC3rP5gzmKZVtNw/AAAAPyECAAAAAAAAAQ4bAABcAgAAsqb57kk46z+oihj6GOrcPwAAAD8hAgAAAAAAAAEPGwAAXAIAAH5vgGwkQus/QKaiJnQT3T8AAAA/IQIAAAAAAAABEBsAAFwCAADm00OrEUfrP+BKQAX/I90/AAAAP0ECAAAAAAAAAREbAABcAgAATjgH6v5L6z/gSkAF/yPdPwAAAD9BAgAAAAAAAAESGwAAXAIAAGYRuDk6Tes/Mh2PdEQs3T8AAAA/QQIAAAAAAAABExsAAFwCAABmEbg5Ok3rPzIdj3RELN0/AAAAP0ECAAAAAAAAARQbAABcAgAAmEgxvF9D6z/6XGdpXvLcPwAAAD9gAgAAAAAAAAEVGwAAXAIAALKm+e5JOOs/Em+Ozb3A3D8AAAA/YAIAAAAAAAABFhsAAFwCAAB8ea8yginrP0CT3JV8Xdw/AAAAP38CAAAAAAAAARcbAABcAgAA+EVqarcK6z8e5dvu9fHbPwAAAD9/AgAAAAAAAAEYGwAAXAIAAFo5dFKx6uo/ott4JvqW2z8AAAA/fwIAAAAAAAABGRsAAFwCAAA+avLI09DqP+rfWvSrUNs/AAAAP48CAAAAAAAAARobAABcAgAAVE3S3my56j845DzCXQrbPwAAAD+PAgAAAAAAAAEbGwAAXAIAANKUdTPzpuo/KI28bprU2j8AAAA/rgIAAAAAAAABHBsAAFwCAACCjnon8JbqPwytKGmnt9o/AAAAP64CAAAAAAAAAR0bAABcAgAAgBOSCp+K6j+ScTJCP6vaPwAAAD+uAgAAAAAAAAEeGwAAXAIAAADWHXx2hOo/utrZ+WGv2j8AAAA/zQIAAAAAAAABHxsAAFwCAADm/GwsO4PqPwytKGmnt9o/AAAAP80CAAAAAAAAASAbAABcAgAA5vxsLDuD6j/Yum3/VMzaPwAAAD/NAgAAAAAAAAEhGwAAXAIAABivzsuxheo/RG1QdI3x2j8AAAA/7QIAAAAAAAABIhsAAFwCAADMnqT5UI7qP87/xu64M9s/AAAAP+0CAAAAAAAAASMbAABcAgAAAszutRid6j9ekj1p5HXbPwAAAD/tAgAAAAAAAAEkGwAAXAIAADb5OHLgq+o/2pugMeDQ2z8AAAA//AIAAAAAAAABJRsAAFwCAACi2OTNHr3qP6h3UmkhNNw/AAAAP/wCAAAAAAAAASYbAABcAgAApM61B8HV6j98UwShYpfcPwAAAD8bAwAAAAAAAAEnGwAAXAIAAEDbqx/H9eo/+lxnaV7y3D8AAAA/GwMAAAAAAAABKBsAAFwCAADEDvHnkRTrP1yGNixnMN0/AAAAPxsDAAAAAAAAASkbAABcAgAA/LYjwaov6z8aC2gQ5V3dPwAAAD87AwAAAAAAAAEqGwAAXAIAALQh4gubROs/sCbyPECH3T8AAAA/OwMAAAAAAAABKxsAAFwCAABmEbg5Ok3rPzbr+xXYet0/AAAAPzsDAAAAAAAAASwbAABcAgAAzHV7eCdS6z+8rwXvb27dPwAAAD9aAwAAAAAAAAEtGwAAXAIAAMx1e3gnUus/GgtoEOVd3T8AAAA/WgMAAAAAAAABLhsAAFwCAACcwxnZsE/rP4Tv3eOJNN0/AAAAP1oDAAAAAAAAAS8bAABcAgAA5tNDqxFH6z90mF2Qxv7cPwAAAD+HAwAAAAAAAAEwGwAAXAIAAH70l0/TNes/Otg1heDE3D8AAAA/hwMAAAAAAAABMRsAAFwCAAAuc7QmfxnrPwqhISwqctw/AAAAP4cDAAAAAAAAATIbAABcAgAAKAL7z4v06j/CiXnNgALcPwAAAD+XAwAAAAAAAAEzGwAAXAIAAD5q8sjT0Oo/8q3HlT+f2z8AAAA/lwMAAAAAAAABNBsAAFwCAACeXfywzbDqP5oNDIVmSNs/AAAAP7YDAAAAAAAAATUbAABcAgAAgo56J/CW6j9EbVB0jfHaPwAAAD+2AwAAAAAAAAE2GwAAXAIAALJKC43EgOo/NhbQIMq72j8AAAA/tgMAAAAAAAABNxsAAFwCAABkRBCBwXDqP+7MlGO0mto/AAAAP9UDAAAAAAAAATgbAABcAgAA4gac8phq6j9OKPeEKYraPwAAAD/VAwAAAAAAAAE5GwAAXAIAALBUOlMiaOo/dpGePEyO2j8AAAA/1QMAAAAAAAABOhsAAFwCAACwVDpTImjqP+7MlGO0mto/AAAAP9UDAAAAAAAAATsbAABcAgAAlvZxIDhz6j8MrShpp7faPwAAAD/1AwAAAAAAAAE8GwAAXAIAAJpxWj2Jf+o/oMiylQLh2j8AAAA/9QMAAAAAAAABPRsAAFwCAADod1VJjI/qP5Y/n+PS+do/AAAAPwQEAAAAAAAAAT4bAABcAgAAhAljREGj6j/aiNqg6BrbPwAAAD8EBAAAAAAAAAE/GwAAXAIAADh0IY8xuOo/PLKpY/FY2z8AAAA/IwQAAAAAAAABQBsAAFwCAAC8p2ZX/NbqPxwXb01io9s/AAAAPyMEAAAAAAAAAUEbAABcAgAAEKQynaH/6j8SXMg8xgrcPwAAAD8jBAAAAAAAAAFCGwAAXAIAAOJiilQeIus/us7SvORp3D8AAAA/QwQAAAAAAAABQxsAAFwCAAAAMgze+zvrP3DK8O4ysNw/AAAAP0MEAAAAAAAAAUQbAABcAgAAnMMZ2bBP6z+AIXFC9uXcPwAAAD9DBAAAAAAAAAFFGwAAXAIAAIRlUabGWus/FD37blEP3T8AAAA/YgQAAAAAAAABRhsAAFwCAAAcfHaEKmLrP+BKQAX/I90/AAAAP2IEAAAAAAAAAUcbAABcAgAAHHx2hCpi6z/gSkAF/yPdPwAAAD9iBAAAAAAAAAFIGwAAXAIAAOrJFOWzX+s/4EpABf8j3T8AAAA/YgQAAAAAAAABSRsAAFwCAABojKBWi1nrP+BKQAX/I90/AAAAP4EEAAAAAAAAAUobAABcAgAAZhG4OTpN6z8G5nobjtncPwAAAD+BBAAAAAAAAAFLGwAAXAIAADLkbX1yPus/pLyrWIWb3D8AAAA/kQQAAAAAAAABTBsAAFwCAAAUFezzlCTrPySzSJCJQNw/AAAAP5EEAAAAAAAAAU0bAABcAgAAXi9FjFMD6z+IyVHCmsjbPwAAAD+wBAAAAAAAAAFOGwAAXAIAAKZJniQS4uo/uu2filll2z8AAAA/sAQAAAAAAAABTxsAAFwCAACIehybNMjqPzjkPMJdCts/AAAAP7AEAAAAAAAAAVAbAABcAgAA6ugOoH+06j8AJBW3d9DaPwAAAD/PBAAAAAAAAAFRGwAAXAIAANKUdTPzpuo/knEyQj+r2j8AAAA/zwQAAAAAAAABUhsAAFwCAABQVwGlyqDqP3aRnjxMjto/AAAAP88EAAAAAAAAAVMbAABcAgAAAszutRid6j/U7ABewX3aPwAAAD/vBAAAAAAAAAFUGwAAXAIAAALM7rUYneo/1OwAXsF92j8AAAA/7wQAAAAAAAABVRsAAFwCAAA2flBVj5/qP9TsAF7Bfdo/AAAAP+8EAAAAAAAAAVYbAABcAgAA6m0mgy6o6j8ojbxumtTaPwAAAD/+BAAAAAAAAAFXGwAAXAIAAOroDqB/tOo/EHuVCjsG2z8AAAA//gQAAAAAAAABWBsAAFwCAAC8LH46q8rqP/ZobqbbN9s/AAAAPx0FAAAAAAAAAVkbAABcAgAAQGDDAnbp6j8ooIL/kYrbPwAAAD8dBQAAAAAAAAFaGwAAXAIAAN5suRp8Ces/pqnlx43l2z8AAAA/HQUAAAAAAAABWxsAAFwCAAAUFezzlCTrP+7AjSY3Vdw/AAAAPz0FAAAAAAAAAVwbAABcAgAA5FhbjsA66z8g+KF/7afcPwAAAD89BQAAAAAAAAFdGwAAXAIAAE44B+r+S+s/0vO/sTvu3D8AAAA/PQUAAAAAAAABXhsAAFwCAAA22j63FFfrP+BKQAX/I90/AAAAP1wFAAAAAAAAAV8bAABcAgAAhGVRpsZa6z/WwSxTzzzdPwAAAD9cBQAAAAAAAAFgGwAAXAIAAFCz7wZQWOs/1sEsU8883T8AAAA/XAUAAAAAAAABYRsAAFwCAADoTizIYlPrP9bBLFPPPN0/AAAAP1wFAAAAAAAAAWIbAABcAgAAMl9WmsNK6z/S87+xO+7cPwAAAD9sBQAAAAAAAAFjGwAAXAIAAEy9Hs2tP+s/pLyrWIWb3D8AAAA/igUAAAAAAAABZBsAAFwCAABioP7iRijrP95pDdNzH9w/AAAAP4oFAAAAAAAAAWUbAABcAgAA+EVqarcK6z9EgBYFhafbPwAAAD+KBQAAAAAAAAFmGwAAXAIAACiHErM66Oo/6t9a9KtQ2z8AAAA/qQUAAAAAAAABZxsAAFwCAAC8LH46q8rqP4q2izGjEts/AAAAP6kFAAAAAAAAAWgbAABcAgAAnl38sM2w6j/MMVpNJeXaPwAAAD+pBQAAAAAAAAFpGwAAXAIAANAZjRaimuo/hugekA/E2j8AAAA/yAUAAAAAAAABahsAAFwCAABOYTBrKIjqPzYW0CDKu9o/AAAAP8gFAAAAAAAAAWsbAABcAgAAmnFaPYl/6j82FtAgyrvaPwAAAD/IBQAAAAAAAAFsGwAAXAIAABg05q5geeo/rlHGRzLI2j8AAAA/6AUAAAAAAAABbRsAAFwCAAAYNOauYHnqP5Y/n+PS+do/AAAAP+gFAAAAAAAAAW4bAABcAgAA5vxsLDuD6j/O/8buuDPbPwAAAD/oBQAAAAAAAAFvGwAAXAIAALTF86kVjeo//jbbR2+G2z8AAAA/9wUAAAAAAAABcBsAAFwCAAACzO61GJ3qP5og0hVe/ts/AAAAP/cFAAAAAAAAAXEbAABcAgAA1A9eUESz6j8yCsnjTHbcPwAAAD8WBgAAAAAAAAFyGwAAXAIAAPDe39khzeo/0vO/sTvu3D8AAAA/FgYAAAAAAAABcxsAAFwCAACM69XxJ+3qP57Pcel8Ud0/AAAAPyYGAAAAAAAAAXQbAABcAgAA+EVqarcK6z8A+UCshY/dPwAAAD8mBgAAAAAAAAF1GwAAXAIAADDunEPQJes/6uYZSCbB3T8AAAA/NgYAAAAAAAABdhsAAFwCAACWzUifDjfrP+BdBpb22d0/AAAAPzYGAAAAAAAAAXcbAABcAgAAADIM3vs76z9GQnxpm7DdPwAAAD9VBgAAAAAAAAF4GwAAXAIAAEhCNrBcM+s/rFiFm6w43T8AAAA/VQYAAAAAAAABeRsAAFwCAABIQjawXDPrP6xYhZusON0/AAAAP1UGAAAAAAAAAXobAABcAgAASEI2sFwz6z+sWIWbrDjdPwAAAD9lBgAAAAAAAAF7GwAAXAIAAEhCNrBcM+s/rFiFm6w43T8AAAA/ZQYAAAAAAAABfBsAAFwCAAAYNOauYHnqP2oIi4ocp9o/AAAAPwAAAAAAAAAAAX0bAABcAgAAGDTmrmB56j9qCIuKHKfaPwAAAD8QAAAAAAAAAAF+GwAAXAIAABg05q5geeo/agiLihyn2j8AAAA/EAAAAAAAAAABfxsAAFwCAAAYNOauYHnqP2oIi4ocp9o/AAAAPy8AAAAAAAAAAYAbAABcAgAAGDTmrmB56j9qCIuKHKfaPwAAAD8vAAAAAAAAAAGBGwAAXAIAABg05q5geeo/agiLihyn2j8AAAA/LwAAAAAAAAABghsAAFwCAAAYNOauYHnqP2oIi4ocp9o/AAAAPy8AAAAAAAAAAYMbAABcAgAAGDTmrmB56j9qCIuKHKfaPwAAAD8+AAAAAAAAAAGEGwAAXAIAABg05q5geeo/agiLihyn2j8AAAA/PgAAAAAAAAABhRsAAFwCAAB+HcHQ/HHqPwLygVgLH9s/AAAAP20AAAAAAAAAAYYbAABcAgAAlvZxIDhz6j/iVkdCfGnbPwAAAD9tAAAAAAAAAAGHGwAAXAIAAMqo07+udeo/6CS04w+42z8AAAA/bQAAAAAAAAABiBsAAFwCAAAwDZf+m3rqP4AOq7H+L9w/AAAAP30AAAAAAAAAAYkbAABcAgAAskoLjcSA6j9O6lzpP5PcPwAAAD+NAAAAAAAAAAGKGwAAXAIAABivzsuxheo/IsYOIYH23D8AAAA/jQAAAAAAAAABixsAAFwCAAC0xfOpFY3qP4Tv3eOJNN0/AAAAP6wAAAAAAAAAAYwbAABcAgAAGiq36AKS6j8aC2gQ5V3dPwAAAD+sAAAAAAAAAAGNGwAAXAIAAGa1yde0leo/DoJUXrV23T8AAAA/rAAAAAAAAAABjhsAAFwCAAC0QNzGZpnqPw6CVF61dt0/AAAAP7sAAAAAAAAAAY8bAABcAgAAHqWfBVSe6j8OglRetXbdPwAAAD+7AAAAAAAAAAGQGwAAXAIAADZ+UFWPn+o/QKaiJnQT3T8AAAA/2wAAAAAAAAABkRsAAFwCAAAepZ8FVJ7qP0hhSTcQrNw/AAAAP9sAAAAAAAAAAZIbAABcAgAA0BmNFqKa6j8wPFxCuSfcPwAAAD/bAAAAAAAAAAGTGwAAXAIAAJxnK3crmOo/lFJldMqv2z8AAAA/6gAAAAAAAAABlBsAAFwCAABO3BiIeZTqPyDSFV7+O9s/AAAAP+oAAAAAAAAAAZUbAABcAgAAtMXzqRWN6j+gyLKVAuHaPwAAAD8KAQAAAAAAAAGWGwAAXAIAADSIfxvthuo/hBqy7nt12j8AAAA/CgEAAAAAAAABlxsAAFwCAADm/GwsO4PqP/qHO3RQM9o/AAAAPxkBAAAAAAAAAZgbAABcAgAAfpip7U1+6j9q9cT5JPHZPwAAAD8ZAQAAAAAAAAGZGwAAXAIAAGS/+J0Sfeo//kLihOzL2T8AAAA/KQEAAAAAAAABmhsAAFwCAAAwDZf+m3rqP+BiTn/5rtk/AAAAPykBAAAAAAAAAZsbAABcAgAAGDTmrmB56j9oJ1hYkaLZPwAAAD9IAQAAAAAAAAGcGwAAXAIAADANl/6beuo/aCdYWJGi2T8AAAA/SAEAAAAAAAABnRsAAFwCAAAYNOauYHnqP2gnWFiRotk/AAAAP0gBAAAAAAAAAZ4bAABcAgAATOZHTtd76j9oJ1hYkaLZPwAAAD9IAQAAAAAAAAGfGwAAXAIAAEzmR07Xe+o/dn7Yq1TY2T8AAAA/ZwEAAAAAAAABoBsAAFwCAAB+mKntTX7qP/K5ztK85Nk/AAAAP2cBAAAAAAAAAaEbAABcAgAAskoLjcSA6j+SXmyxR/XZPwAAAD+HAQAAAAAAAAGiGwAAXAIAAGY64bpjieo/DJpi2K8B2j8AAAA/hwEAAAAAAAABoxsAAFwCAAA0A2g4PpPqPzQDCpDSBdo/AAAAP4cBAAAAAAAAAaQbAABcAgAAUFcBpcqg6j8oevbdoh7aPwAAAD+mAQAAAAAAAAGlGwAAXAIAAFDS6cEbreo/pLXsBAsr2j8AAAA/pgEAAAAAAAABphsAAFwCAADUikZtlb/qP5os2VLbQ9o/AAAAP6YBAAAAAAAAAacbAABcAgAA2IAXpzfY6j9kOh7piFjaPwAAAD+1AQAAAAAAAAGoGwAAXAIAAEDbqx/H9eo/iNVY/xcO2j8AAAA/tQEAAAAAAAABqRsAAFwCAABA26sfx/XqP4jVWP8XDto/AAAAP9UBAAAAAAAAAaobAABcAgAAQNurH8f16j+I1Vj/Fw7aPwAAAD/VAQAAAAAAAAGrGwAAXAIAAEDbqx/H9eo/iNVY/xcO2j8AAAA/1QEAAAAAAAABrBsAAFwCAADOqEBZg83sP2BUo836ft0/AAAAPwAAAAAAAAAAAa0bAABcAgAAzqhAWYPN7D9gVKPN+n7dPwAAAD8AAAAAAAAAAAGuGwAAXAIAAM6oQFmDzew/YFSjzfp+3T8AAAA/AAAAAAAAAAABrxsAAFwCAADOqEBZg83sP2BUo836ft0/AAAAPwAAAAAAAAAAAbAbAABcAgAAzqhAWYPN7D9gVKPN+n7dPwAAAD8AAAAAAAAAAAGxGwAAXAIAAM6oQFmDzew/YFSjzfp+3T8AAAA/AAAAAAAAAAABshsAAFwCAABM8OOtCbvsPxQ9+25RD90/AAAAPwAAAAAAAAAAAbMbAABcAgAAmAAOgGqy7D9ML7bYo/rcPwAAAD8AAAAAAAAAAAG0GwAAXAIAAOQQOFLLqew/VrjJitPh3D8AAAA/AAAAAAAAAAABtRsAAFwCAAAuIWIkLKHsPzrYNYXgxNw/AAAAPwAAAAAAAAAAAbYbAABcAgAARH8qVxaW7D+kvKtYhZvcPwAAAD8AAAAAAAAAAAG3GwAAXAIAACorkeqJiOw/us7SvORp3D8AAAA/AAAAAAAAAAABuBsAAFwCAAD2/UYuwnnsP/xJodhmPNw/AAAAPwAAAAAAAAAAAbkbAABcAgAAWGw5Mw1m7D9kLhesCxPcPwAAAD8AAAAAAAAAAAG6GwAAXAIAAKQBe+gcUew/HuXb7vXx2z8AAAA/AAAAAAAAAAABuxsAAFwCAAAGcG3tZz3sPyxu76Al2ds/AAAAPwAAAAAAAAAAAbwbAABcAgAA0kIjMaAu7D8QjlubMrzbPwAAAD8AAAAAAAAAAAG9GwAAXAIAAAR6nLPFJOw/HBdvTWKj2z8AAAA/AAAAAAAAAAABvhsAAFwCAABQisaFJhzsP3py0W7Xkts/AAAAPwAAAAAAAAAAAb8bAABcAgAAnJrwV4cT7D/WzTOQTILbPwAAAD8AAAAAAAAAAAHAGwAAXAIAAAKEy3kjDOw//jbbR2+G2z8AAAA/AAAAAAAAAAABwRsAAFwCAACYHwg7NgfsP16SPWnkdds/AAAAPwAAAAAAAAAAAcIbAABcAgAAMrtE/EgC7D+G++QgB3rbPwAAAD8AAAAAAAAAAAHDGwAAXAIAAMxWgb1b/es/hvvkIAd62z8AAAA/AAAAAAAAAAABxBsAAFwCAABm8r1+bvjrPyiggv+Rits/AAAAPwAAAAAAAAAAAcUbAABcAgAArgLoUM/v6z8ooIL/kYrbPwAAAD8AAAAAAAAAAAHGGwAAXAIAAOI5YdP05es/KKCC/5GK2z8AAAA/AAAAAAAAAAABxxsAAFwCAADivni2o9nrP3py0W7Xkts/AAAAPwAAAAAAAAAAAcgbAABcAgAAkLh9qqDJ6z9EgBYFhafbPwAAAD8AAAAAAAAAAAHJGwAAXAIAAF6LM+7Yuus/6CS04w+42z8AAAA/AAAAAAAAAAAByhsAAFwCAAAMhTji1arrPwQFSOkC1ds/AAAAPwAAAAAAAAAAAcsbAABcAgAApKWMhpeZ6z8e5dvu9fHbPwAAAD8AAAAAAAAAAAHMGwAAXAIAAFafkXqUies/ZC4XrAsT3D8AAAA/AAAAAAAAAAABzRsAAFwCAABWJKldQ33rP4AOq7H+L9w/AAAAPwAAAAAAAAAAAc4bAABcAgAAbIJxkC1y6z9MHPBHrETcPwAAAD8AAAAAAAAAAAHPGwAAXAIAALiSm2KOaes/CqEhLCpy3D8AAAA/AAAAAAAAAAAB0BsAAFwCAAAEo8U072DrP3xTBKFil9w/AAAAPwAAAAAAAAAAAdEbAABcAgAAhGVRpsZa6z8Sb47NvcDcPwAAAD8AAAAAAAAAAAHSGwAAXAIAAAIo3ReeVOs/gCFxQvbl3D8AAAA/AAAAAAAAAAAB0xsAAFwCAACA6miJdU7rP5wBBUjpAt0/AAAAPwAAAAAAAAAAAdQbAABcAgAAAK30+kxI6z/gSkAF/yPdPwAAAD8AAAAAAAAAAAHVGwAAXAIAAJhIMbxfQ+s/JpR7whRF3T8AAAA/AAAAAAAAAAAB1hsAAFwCAACypvnuSTjrP/KhwFjCWd0/AAAAPwAAAAAAAAAAAdcbAABcAgAA4t1ycW8u6z9gVKPN+n7dPwAAAD8AAAAAAAAAAAHYGwAAXAIAAPo7O6RZI+s/VMuPG8uX3T8AAAA/AAAAAAAAAAAB2RsAAFwCAAASmgPXQxjrP8wGhkIzpN0/AAAAPwAAAAAAAAAAAdobAABcAgAAKvjLCS4N6z86uWi3a8ndPwAAAD8AAAAAAAAAAAHbGwAAXAIAACp94+zcAOs/CMetTRne3T8AAAA/AAAAAAAAAAAB3BsAAFwCAACOZr4OefnqPyanQVMM+90/AAAAPwAAAAAAAAAAAd0bAABcAgAADilKgFDz6j92eZDCUQPePwAAAD8AAAAAAAAAAAHeGwAAXAIAAEBgwwJ26eo/klkkyEQg3j8AAAA/AAAAAAAAAAAB3xsAAFwCAACmSZ4kEuLqP6SwpBsIVt4/AAAAPwAAAAAAAAAAAeAbAABcAgAAPuXa5STd6j8E2nPeEJTePwAAAD8AAAAAAAAAAAHhGwAAXAIAAKTOtQfB1eo/jmzqWDzW3j8AAAA/AAAAAAAAAAAB4hsAAFwCAABYQ6MYD9LqP5Y6V/rPJN8/AAAAPwAAAAAAAAAAAeMbAABcAgAA8N7f2SHN6j9ynxzkQG/fPwAAAD8AAAAAAAAAAAHkGwAAXAIAAG6ha0v5xuo/TATizbG53z8AAAA/AAAAAAAAAAAB5RsAAFwCAAAiFllcR8PqP+IfbPoM498/AAAAPwAAAAAAAAAAAeYbAABcAgAACD2oDAzC6j+9HXsTNAbgPwAAAD8AAAAAAAAAAAHnGwAAXAIAAAg9qAwMwuo/HuCTBfMc4D8AAAA/AAAAAAAAAAAB6BsAAFwCAAAiFllcR8PqP1U5BUCPL+A/AAAAPwAAAAAAAAAAAekbAABcAgAAVsi6+73F6j86wCcL5jngPwAAAD8AAAAAAAAAAAHqGwAAXAIAAFbIuvu9xeo/jJJ2eitC4D8AAAA/AAAAAAAAAAAB6xsAAFwCAABuoWtL+cbqP9xkxelwSuA/AAAAPwAAAAAAAAAAAewbAABcAgAAiHocmzTI6j+agkD9pFDgPwAAAD8AAAAAAAAAAAHtGwAAXAIAAIh6HJs0yOo/PSfe2y9h4D8AAAA/AAAAAAAAAAAB7hsAAFwCAADWBS+K5svqP5zp9s3ud+A/AAAAPwAAAAAAAAAAAe8bAABcAgAAIpFBeZjP6j9Mfl4v85bgPwAAAD8AAAAAAAAAAAHwGwAAXAIAALynZlf81uo/5ZnoW07A4D8AAAA/AAAAAAAAAAAB8RsAAFwCAAAmDCqW6dvqP+YAnyyY5+A/AAAAPwAAAAAAAAAAAfIbAABcAgAAwCJPdE3j6j9Us4Gh0AzhPwAAAD8AAAAAAAAAAAHzGwAAXAIAAHQSJaLs6+o/BEjpAtUr4T8AAAA/AAAAAAAAAAAB9BsAAFwCAABA26sfx/XqP2QKAvWTQuE/AAAAPwAAAAAAAAAAAfUbAABcAgAAKn3j7NwA6z/GzBrnUlnhPwAAAD8AAAAAAAAAAAH2GwAAXAIAAF6qLamkD+s//CWMIe9r4T8AAAA/AAAAAAAAAAAB9xsAAFwCAABGTGV2uhrrPwsWVqRoeuE/AAAAPwAAAAAAAAAAAfgbAABcAgAAMO6cQ9Al6z9d6KQTroLhPwAAAD8AAAAAAAAAAAH5GwAAXAIAADBphWAhMus/1iObOhaP4T8AAAA/AAAAAAAAAAAB+hsAAFwCAADKf6o+hTnrP1BfkWF+m+E/AAAAPwAAAAAAAAAAAfsbAABcAgAAfm+AbCRC6z+iMeDQw6PhPwAAAD8AAAAAAAAAAAH8GwAAXAIAAE44B+r+S+s/8gMvQAms4T8AAAA/AAAAAAAAAAAB/RsAAFwCAAACKN0XnlTrP2s/JWdxuOE/AAAAPwAAAAAAAAAAAf4bAABcAgAAthezRT1d6z9RxkcyyMLhPwAAAD8AAAAAAAAAAAH/GwAAXAIAAFAu2COhZOs/N01q/R7N4T8AAAA/AAAAAAAAAAABABwAAFwCAAAEHq5RQG3rP4gfuWxk1eE/AAAAPwAAAAAAAAAAAQEcAABcAgAAnjTTL6R06z9VLf4CEurhPwAAAD8AAAAAAAAAAAECHAAAXAIAAKCvu0z1gOs/z2j0KXr24T8AAAA/AAAAAAAAAAABAxwAAFwCAACgr7tM9YDrP89o9Cl69uE/AAAAPwAAAAAAAAAAAQQcAABcAgAAoK+7TPWA6z/PaPQpevbhPwAAAD8AAAAAAAAAAAEFHAAAXAIAAPC1tlj4kOs/bqbbN7vf4T8AAAA/AAAAAAAAAAABBhwAAFwCAACOR8RTraTrP/IDL0AJrOE/AAAAPwAAAAAAAAAAAQccAABcAgAA3kOQmVLN6z/LAT5ZMM/hPwAAAD8AAAAAAAAAAAEIHAAAXAIAAK4C6FDP7+s/p/9Mclfy4T8AAAA/EAAAAAAAAAABCRwAAFwCAAC0+LiKcQjsPxSyL+ePF+I/AAAAPx8AAAAAAAAAAQocAABcAgAAUIrGhSYc7D+N7SUO+CPiPwAAAD8fAAAAAAAAAAELHAAAXAIAADgs/lI8J+w/3790fT0s4j8AAAA/PwAAAAAAAAABDBwAAFwCAAAE9YTQFjHsP8VGl0iUNuI/AAAAPz8AAAAAAAAAAQ0cAABcAgAAhjL5Xj837D8WGea32T7iPwAAAD8/AAAAAAAAAAEOHAAAXAIAAAZwbe1nPew/xUaXSJQ24j8AAAA/XQAAAAAAAAABDxwAAFwCAAC8X0MbB0bsPyOi+WkJJuI/AAAAP10AAAAAAAAAARAcAABcAgAAvF9DGwdG7D8jovlpCSbiPwAAAD9dAAAAAAAAAAERHAAAXAIAAIqjsrUyXOw/WJS001sR4j8AAAA/bAAAAAAAAAABEhwAAFwCAACOHpvSg2jsPyA7Q5m//uE/AAAAP2wAAAAAAAAAARMcAABcAgAAjpmD79R07D9/lqW6NO7hPwAAAD+MAAAAAAAAAAEUHAAAXAIAAKrtHFxhguw/D+TCRfzI4T8AAAA/jAAAAAAAAAABFRwAAFwCAACSCj1GyJnsP15PW+T3qeE/AAAAP5sAAAAAAAAAARYcAABcAgAAmAAOgGqy7D9Bb8feBI3hPwAAAD+bAAAAAAAAAAEXHAAAXAIAALJUp+z2v+w/n8opAHp84T8AAAA/qwAAAAAAAAABGBwAAFwCAADMLVg8MsHsP3dhgkhXeOE/AAAAP6sAAAAAAAAAARkcAABcAgAAAOC526jD7D8zf/1bi37hPwAAAD+rAAAAAAAAAAEaHAAAXAIAAExrzMpax+w/4ayu7EV24T8AAAA/ygAAAAAAAAABGxwAAFwCAACAHS5q0cnsP5HaX30AbuE/AAAAP8oAAAAAAAAAARwcAABcAgAAzqhAWYPN7D8Yn2lWmGHhPwAAAD/KAAAAAAAAAAEdHAAAXAIAAM6oQFmDzew/7jXCnnVd4T8AAAA/6QAAAAAAAAABHhwAAFwCAAA0DQSYcNLsPwivn9MeU+E/AAAAP+kAAAAAAAAAAR8cAABcAgAAaL9lN+fU7D/4vtVQpUThPwAAAD/pAAAAAAAAAAEgHAAAXAIAAJpxx9Zd1+w/cJMVp8Mp4T8AAAA/+QAAAAAAAAABIRwAAFwCAADQIyl21NnsPxHR/LQEE+E/AAAAPxgBAAAAAAAAASIcAABcAgAAHK87ZYbd7D9gPJVTAPTgPwAAAD8YAQAAAAAAAAEjHAAAXAIAAFBhnQT93+w/r6ct8vvU4D8AAAA/GAEAAAAAAAABJBwAAFwCAABqOk5UOOHsP0H1Sn3Dr+A/AAAAPzgBAAAAAAAAASUcAABcAgAAnuyv867j7D+CcBmZRYLgPwAAAD84AQAAAAAAAAEmHAAAXAIAAJ7sr/Ou4+w/61SPbOpY4D8AAAA/OAEAAAAAAAABJxwAAFwCAADQnhGTJebsP32irPexM+A/AAAAP1cBAAAAAAAAASgcAABcAgAAnuyv867j7D/KDUWWrRTgPwAAAD9XAQAAAAAAAAEpHAAAXAIAAIQT/6Nz4uw/XltiIXXv3z8AAAA/VwEAAAAAAAABKhwAAFwCAABQYZ0E/d/sP0wE4s2xud8/AAAAP2YBAAAAAAAAASscAABcAgAANojstMHe7D/q2hILqXvfPwAAAD9mAQAAAAAAAAEsHAAAXAIAANAjKXbU2ew/HP9g02cY3z8AAAA/hgEAAAAAAAABLRwAAFwCAABov2U359TsPyK6B+QDsd4/AAAAP4YBAAAAAAAAAS4cAABcAgAA5oHxqL7O7D/Yol+FWkHePwAAAD+VAQAAAAAAAAEvHAAAXAIAAGhEfRqWyOw/XJn8vF7m3T8AAAA/lQEAAAAAAAABMBwAAFwCAADmBgmMbcLsP8wGhkIzpN0/AAAAP6UBAAAAAAAAATEcAABcAgAA/mTRvle37D+URl43TWrdPwAAAD+lAQAAAAAAAAEyHAAAXAIAAPpuAIW1nuw//irUCvJA3T8AAAA/xAEAAAAAAAABMxwAAFwCAABCDnEAI3HsP+zTU7cuC90/AAAAP8QBAAAAAAAAATQcAABcAgAABnBt7Wc97D9O6lzpP5PcPwAAAD/EAQAAAAAAAAE1HAAAXAIAAAZwbe1nPew/Tupc6T+T3D8AAAA/1AEAAAAAAAABNhwAAFwCAAAGcG3tZz3sP07qXOk/k9w/AAAAP9QBAAAAAAAAATccAABcAgAABnBt7Wc97D9O6lzpP5PcPwAAAD/UAQAAAAAAAAE4HAAAXAIAAPKMjdfOVOw/MEhjfzZt2j8AAAA/AAAAAAAAAAABORwAAFwCAADyjI3XzlTsPzBIY382bdo/AAAAPx8AAAAAAAAAATocAABcAgAA8oyN185U7D8wSGN/Nm3aPwAAAD8fAAAAAAAAAAE7HAAAXAIAAPKMjdfOVOw/MEhjfzZt2j8AAAA/HwAAAAAAAAABPBwAAFwCAADyjI3XzlTsPzBIY382bdo/AAAAPy4AAAAAAAAAAT0cAABcAgAA8oyN185U7D8wSGN/Nm3aPwAAAD8uAAAAAAAAAAE+HAAAXAIAANS9C07xOuw/CN+7xxNp2j8AAAA/TgAAAAAAAAABPxwAAFwCAAAE9YTQFjHsP+B1FBDxZNo/AAAAP04AAAAAAAAAAUAcAABcAgAABHqcs8Uk7D9YsQo3WXHaPwAAAD9OAAAAAAAAAAFBHAAAXAIAAFCKxoUmHOw/WLEKN1lx2j8AAAA/bQAAAAAAAAABQhwAAFwCAACcmvBXhxPsPzBIY382bdo/AAAAP20AAAAAAAAAAUMcAABcAgAA5qoaKugK7D+4DG1YzmDaPwAAAD9tAAAAAAAAAAFEHAAAXAIAABrik6wNAew/CN+7xxNp2j8AAAA/jAAAAAAAAAABRRwAAFwCAABm8r1+bvjrPwjfu8cTado/AAAAP4wAAAAAAAAAAUYcAABcAgAAlik3AZTu6z/gdRQQ8WTaPwAAAD+MAAAAAAAAAAFHHAAAXAIAAOI5YdP05es/MEhjfzZt2j8AAAA/nAAAAAAAAAABSBwAAFwCAAD6lykG39rrP6yDWaaeedo/AAAAP5wAAAAAAAAAAUkcAABcAgAA+BxB6Y3O6z9OKPeEKYraPwAAAD+7AAAAAAAAAAFKHAAAXAIAAMTv9izGv+s/Qp/j0vmi2j8AAAA/uwAAAAAAAAABSxwAAFwCAABAN5qBTK3rP+JDgbGEs9o/AAAAP8sAAAAAAAAAAUwcAABcAgAAvn491tKa6z+G6B6QD8TaPwAAAD/LAAAAAAAAAAFNHAAAXAIAAG54QsrPius/2Lpt/1TM2j8AAAA/2gAAAAAAAAABThwAAFwCAABWJKldQ33rP1D2Yya92No/AAAAP9oAAAAAAAAAAU8cAABcAgAAbIJxkC1y6z8cBKm8au3aPwAAAD/6AAAAAAAAAAFQHAAAXAIAAJ656hJTaOs/6BHuUhgC2z8AAAA/+gAAAAAAAAABURwAAFwCAAAEo8U072DrP4q2izGjEts/AAAAP/oAAAAAAAAAAVIcAABcAgAAnD4C9gFc6z9+LXh/cyvbPwAAAD8ZAQAAAAAAAAFTHAAAXAIAABoBjmfZVes/mg0MhWZI2z8AAAA/GQEAAAAAAAABVBwAAFwCAACcwxnZsE/rP2QbURsUXds/AAAAPxkBAAAAAAAAAVUcAABcAgAAMl9WmsNK6z/+NttHb4bbPwAAAD8oAQAAAAAAAAFWHAAAXAIAAObTQ6sRR+s/6CS04w+42z8AAAA/KAEAAAAAAAABVxwAAFwCAACYSDG8X0PrP1TXllhI3ds/AAAAP0gBAAAAAAAAAVgcAABcAgAAGAu9LTc96z+2AGYbURvcPwAAAD9IAQAAAAAAAAFZHAAAXAIAAJbNSJ8ON+s/GCo13llZ3D8AAAA/VwEAAAAAAAABWhwAAFwCAAAWkNQQ5jDrP6S8q1iFm9w/AAAAP1cBAAAAAAAAAVscAABcAgAAMO6cQ9Al6z+2EyysSNHcPwAAAD9nAQAAAAAAAAFcHAAAXAIAAEZMZXa6Gus/7NNTty4L3T8AAAA/ZwEAAAAAAAABXRwAAFwCAAAQHxu68gvrP1yGNixnMN0/AAAAP4YBAAAAAAAAAV4cAABcAgAAEKQynaH/6j+ez3HpfFHdPwAAAD+GAQAAAAAAAAFfHAAAXAIAACgC+8+L9Oo/5hitppJy3T8AAAA/hgEAAAAAAAABYBwAAFwCAABaOXRSserqP4i9SoUdg90/AAAAP5YBAAAAAAAAAWEcAABcAgAAdJc8hZvf6j98NDfT7ZvdPwAAAD+WAQAAAAAAAAFiHAAAXAIAALynZlf81uo/9G8t+lWo3T8AAAA/tQEAAAAAAAABYxwAAFwCAAAikUF5mM/qPzq5aLdryd0/AAAAP7UBAAAAAAAAAWQcAABcAgAAvCx+OqvK6j+EAqR0gerdPwAAAD/FAQAAAAAAAAFlHAAAXAIAAIh6HJs0yOo/oOI3enQH3j8AAAA/xQEAAAAAAAABZhwAAFwCAAA87wmsgsTqPzb+wabPMN4/AAAAP9QBAAAAAAAAAWccAABcAgAAIhZZXEfD6j/AkDgh+3LePwAAAD/UAQAAAAAAAAFoHAAAXAIAAPBj97zQwOo/IroH5AOx3j8AAAA/9AEAAAAAAAABaRwAAFwCAADwY/e80MDqP9S1JRZS994/AAAAP/QBAAAAAAAAAWocAABcAgAA8GP3vNDA6j/cg5K35UXfPwAAAD/0AQAAAAAAAAFrHAAAXAIAAAg9qAwMwuo/jn+w6TOM3z8AAAA/EwIAAAAAAAABbBwAAFwCAAAIPagMDMLqPxgSJ2Rfzt8/AAAAPxMCAAAAAAAAAW0cAABcAgAAVsi6+73F6j8paae3IgTgPwAAAD8TAgAAAAAAAAFuHAAAXAIAALwsfjqryuo/iSvAqeEa4D8AAAA/MgIAAAAAAAABbxwAAFwCAAAikUF5mM/qP8GEMeR9LeA/AAAAPzICAAAAAAAAAXAcAABcAgAA2IAXpzfY6j/43aIeGkDgPwAAAD8yAgAAAAAAAAFxHAAAXAIAAIxw7dTW4Oo/tPsdMk5G4D8AAAA/QgIAAAAAAAABchwAAFwCAAAohxKzOujqP3IZmUWCTOA/AAAAP0ICAAAAAAAAAXMcAABcAgAA3Hbo4Nnw6j9/CWPI+1rgPwAAAD9hAgAAAAAAAAF0HAAAXAIAACp94+zcAOs/c4BPFsxz4D8AAAA/YQIAAAAAAAABdRwAAFwCAABeqi2ppA/rP/yrD8CtjuA/AAAAP2ECAAAAAAAAAXYcAABcAgAAlNd3ZWwe6z9qXvI05rPgPwAAAD+AAgAAAAAAAAF3HAAAXAIAAK4rEdL4K+s/hz6GOtnQ4D8AAAA/gAIAAAAAAAABeBwAAFwCAABkG+f/lzTrP6QeGkDM7eA/AAAAP4ACAAAAAAAAAXkcAABcAgAAMuRtfXI+6z+lhdAQFhXhPwAAAD+QAgAAAAAAAAF6HAAAXAIAAObTQ6sRR+s/wmVkFgky4T8AAAA/kAIAAAAAAAABexwAAFwCAACA6miJdU7rP0mRJMDqTOE/AAAAP68CAAAAAAAAAXwcAABcAgAAAijdF55U6z+sUz2yqWPhPwAAAD+vAgAAAAAAAAF9HAAAXAIAAFCz7wZQWOs/uUMHNSNy4T8AAAA/rwIAAAAAAAABfhwAAFwCAADS8GOVeF7rP8cz0becgOE/AAAAP84CAAAAAAAAAX8cAABcAgAAageJc9xl6z9Bb8feBI3hPwAAAD/OAgAAAAAAAAGAHAAAXAIAAAQerlFAbes/eMg4GaGf4T8AAAA/zgIAAAAAAAABgRwAAFwCAADU5jTPGnfrP8qah4jmp+E/AAAAP+4CAAAAAAAAAYIcAABcAgAA7jrOO6eE6z9D1n2vTrThPwAAAD/uAgAAAAAAAAGDHAAAXAIAAAqPZ6gzkus/lajMHpS84T8AAAA/7gIAAAAAAAABhBwAAFwCAABybhMEcqPrP6OYlqENy+E/AAAAPw0DAAAAAAAAAYUcAABcAgAAcm4TBHKj6z+jmJahDcvhPwAAAD8NAwAAAAAAAAGGHAAAXAIAAHJuEwRyo+s/o5iWoQ3L4T8AAAA/DQMAAAAAAAABhxwAAFwCAAAsSoulVd3rP89o9Cl69uE/AAAAPywDAAAAAAAAAYgcAABcAgAA/I36P4Hz6z9yDZIIBQfiPwAAAD8sAwAAAAAAAAGJHAAAXAIAAEyU9UuEA+w/mnY5wCcL4j8AAAA/LAMAAAAAAAABihwAAFwCAABOD95o1Q/sP8Tf4HdKD+I/AAAAPzwDAAAAAAAAAYscAABcAgAAAv+zlnQY7D+adjnAJwviPwAAAD88AwAAAAAAAAGMHAAAXAIAAOyg62OKI+w/mnY5wCcL4j8AAAA/WwMAAAAAAAABjRwAAFwCAACGtxBC7irsP95YvqzzBOI/AAAAP1sDAAAAAAAAAY4cAABcAgAAUoCXv8g07D8gO0OZv/7hPwAAAD9bAwAAAAAAAAGPHAAAXAIAACBJHj2jPuw/O7Qgzmj04T8AAAA/egMAAAAAAAABkBwAAFwCAAAgSR49oz7sPzu0IM5o9OE/AAAAP3oDAAAAAAAAAZEcAABcAgAAiqOytTJc7D9GPTSAmNvhPwAAAD96AwAAAAAAAAGSHAAAXAIAAFrnIVBecuw/UcZHMsjC4T8AAAA/pgMAAAAAAAABkxwAAFwCAAB4tqPZO4zsPzbmsyzVpeE/AAAAP6YDAAAAAAAAAZQcAABcAgAAFEix1PCf7D/WI5s6Fo/hPwAAAD+mAwAAAAAAAAGVHAAAXAIAAEp1+5C4ruw/CxZWpGh64T8AAAA/tgMAAAAAAAABlhwAAFwCAABkyZT9RLzsP2hxuMXdaeE/AAAAP7YDAAAAAAAAAZccAABcAgAAMpIbex/G7D/uNcKedV3hPwAAAD/VAwAAAAAAAAGYHAAAXAIAAM6oQFmDzew/tdxQZNlK4T8AAAA/1QMAAAAAAAABmRwAAFwCAAA0DQSYcNLsP36D3yk9OOE/AAAAP9UDAAAAAAAAAZocAABcAgAAgpgWhyLW7D8fwcY3fiHhPwAAAD/1AwAAAAAAAAGbHAAAXAIAAJpxx9Zd1+w/VLOBodAM4T8AAAA/9QMAAAAAAAABnBwAAFwCAADQIyl21NnsP+YAnyyY5+A/AAAAP/UDAAAAAAAAAZ0cAABcAgAAAtaKFUvc7D+8MEGkK7zgPwAAAD8UBAAAAAAAAAGeHAAAXAIAAALWihVL3Ow/4TIyiwSZ4D8AAAA/FAQAAAAAAAABnxwAAFwCAAA2iOy0wd7sP7di1AKYbeA/AAAAPxQEAAAAAAAAAaAcAABcAgAAUGGdBP3f7D8Gzmyhk07gPwAAAD8zBAAAAAAAAAGhHAAAXAIAAIQT/6Nz4uw/6e3Ym6Ax4D8AAAA/MwQAAAAAAAABohwAAFwCAAC2xWBD6uTsP/R27E3QGOA/AAAAPzMEAAAAAAAAAaMcAABcAgAAtsVgQ+rk7D95O/YmaAzgPwAAAD9DBAAAAAAAAAGkHAAAXAIAAOx3wuJg5+w/hsQJ2Zfz3z8AAAA/QwQAAAAAAAABpRwAAFwCAAAeKiSC1+nsPxgSJ2Rfzt8/AAAAP2IEAAAAAAAAAaYcAABcAgAAHiokgtfp7D8wJE7IvpzfPwAAAD9iBAAAAAAAAAGnHAAAXAIAAFLchSFO7Ow/cp8c5EBv3z8AAAA/YgQAAAAAAAABqBwAAFwCAABqtTZxie3sPxB2TSE4Md8/AAAAP4EEAAAAAAAAAakcAABcAgAAho7nwMTu7D9Yei/v6erePwAAAD+BBAAAAAAAAAGqHAAAXAIAAKBnmBAA8Ow/zue4dL6o3j8AAAA/gQQAAAAAAAABqxwAAFwCAACGjufAxO7sP1LeVazCTd4/AAAAP6AEAAAAAAAAAawcAABcAgAAho7nwMTu7D92eZDCUQPePwAAAD+gBAAAAAAAAAGtHAAAXAIAAIaO58DE7uw/uPRe3tPV3T8AAAA/oAQAAAAAAAABrhwAAFwCAABqtTZxie3sP/RvLfpVqN0/AAAAP7AEAAAAAAAAAa8cAABcAgAAOAPV0RLr7D826/sV2HrdPwAAAD+wBAAAAAAAAAGwHAAAXAIAAB4qJILX6ew/GgtoEOVd3T8AAAA/zwQAAAAAAAABsRwAAFwCAADQnhGTJebsPyaUe8IURd0/AAAAP88EAAAAAAAAAbIcAABcAgAAajpOVDjh7D8KtOe8ISjdPwAAAD/PBAAAAAAAAAGzHAAAXAIAAByvO2WG3ew/nAEFSOkC3T8AAAA/7wQAAAAAAAABtBwAAFwCAAC2SngmmdjsPy5PItOw3dw/AAAAP+8EAAAAAAAAAbUcAABcAgAANA0EmHDS7D9IYUk3EKzcPwAAAD/vBAAAAAAAAAG2HAAAXAIAAIAdLmrRyew/CqEhLCpy3D8AAAA/DgUAAAAAAAABtxwAAFwCAADMLVg8MsHsPzA8XEK5J9w/AAAAPw4FAAAAAAAAAbgcAABcAgAAsNm+z6Wz7D9U15ZYSN3bPwAAAD8OBQAAAAAAAAG5HAAAXAIAAJaFJWMZpuw/enLRbteS2z8AAAA/LQUAAAAAAAABuhwAAFwCAABe3fKJAIvsP0o7vRUhQNs/AAAAPy0FAAAAAAAAAbscAABcAgAA9Ad29B9h7D+WP5/j0vnaPwAAAD8tBQAAAAAAAAG8HAAAXAIAALhpcuFkLew/Tij3hCmK2j8AAAA/PQUAAAAAAAABvRwAAFwCAABid9VhHezrP2r1xPkk8dk/AAAAPz0FAAAAAAAAAb4cAABcAgAAYnfVYR3s6z9q9cT5JPHZPwAAAD9cBQAAAAAAAAG/HAAAXAIAAGJ31WEd7Os/avXE+STx2T8AAAA/XAUAAAAAAAABwBwAAFwCAABid9VhHezrP2r1xPkk8dk/AAAAP1wFAAAAAAAAAcEcAABcAgAAWAZC2IAX5z8k6KxtgSvRPwAAAD8AAAAAAAAAAAHCHAAAXAIAAFgGQtiAF+c/JOisbYEr0T8AAAA/AAAAAAAAAAABwxwAAFwCAABYBkLYgBfnPyTorG2BK9E/AAAAPwAAAAAAAAAAAcQcAABcAgAAWAZC2IAX5z8k6KxtgSvRPwAAAD8AAAAAAAAAAAHFHAAAXAIAAFgGQtiAF+c/JOisbYEr0T8AAAA/AAAAAAAAAAABxhwAAFwCAABYBkLYgBfnPyTorG2BK9E/AAAAPwAAAAAAAAAAAcccAABcAgAAweXtM78o5z86DZpi2K/RPwAAAD8AAAAAAAAAAAHIHAAAXAIAAChKsXKsLec/LoSGsKjI0T8AAAA/AAAAAAAAAAAByRwAAFwCAADcOYegSzbnP5w2aSXh7dE/AAAAPwAAAAAAAAAAAcocAABcAgAAXHf7LnQ85z8K6UuaGRPSPwAAAD8AAAAAAAAAAAHLHAAAXAIAABFn0VwTRec//l846Okr0j8AAAA/AAAAAAAAAAABzBwAAFwCAADFVqeKsk3nP/LWJDa6RNI/AAAAPwAAAAAAAAAAAc0cAABcAgAAx9GPpwNa5z++5GnMZ1nSPwAAAD8AAAAAAAAAAAHOHAAAXAIAAK5zx3QZZec/sFtWGjhy0j8AAAA/AAAAAAAAAAABzxwAAFwCAACXFf9BL3DnPyqXTEGgftI/AAAAPwAAAAAAAAAAAdAcAABcAgAAsmmYrrt95z/sG34lHqzSPwAAAD8AAAAAAAAAAAHRHAAAXAIAAJkL0HvRiOc/jsAbBKm80j8AAAA/AAAAAAAAAAAB0hwAAFwCAABO+6WpcJHnPwj8ESsRydI/AAAAPwAAAAAAAAAAAdMcAABcAgAAUHaOxsGd5z/8cv544eHSPwAAAD8AAAAAAAAAAAHUHAAAXAIAAB0/FUScp+c/8OnqxrH60j8AAAA/AAAAAAAAAAAB1RwAAFwCAADrB5zBdrHnPzQzJoTHG9M/AAAAPwAAAAAAAAAAAdYcAABcAgAAVGxfAGS25z8oqhLSlzTTPwAAAD8AAAAAAAAAAAHXHAAAXAIAALrQIj9Ru+c/HiH/H2hN0z8AAAA/AAAAAAAAAAAB2BwAAFwCAAAhNeZ9PsDnPzoBkyVbatM/AAAAPwAAAAAAAAAAAdkcAABcAgAAb8D4bPDD5z9W4SYrTofTPwAAAD8AAAAAAAAAAAHaHAAAXAIAANUkvKvdyOc/FmZYD8y00z8AAAA/AAAAAAAAAAAB2xwAAFwCAABvO+GJQdDnP1AmgBqy7tM/AAAAPwAAAAAAAAAAAdwcAABcAgAAClIGaKXX5z8Qq7H+LxzUPwAAAD8AAAAAAAAAAAHdHAAAXAIAAKVoK0YJ3+c/cNSAwTha1D8AAAA/AAAAAAAAAAAB3hwAAFwCAABzMbLD4+jnP+CGYzZxf9Q/AAAAPwAAAAAAAAAAAd8cAABcAgAAdaya4DT15z92ou1izKjUPwAAAD8AAAAAAAAAAAHgHAAAXAIAAKvZ5Jz8A+g/XpDG/mza1D8AAAA/AAAAAAAAAAAB4RwAAFwCAADGLX4JiRHoP8xCqXOl/9Q/AAAAPwAAAAAAAAAAAeIcAABcAgAA+lrIxVAg6D9kXjOgACnVPwAAAD8AAAAAAAAAAAHjHAAAXAIAABavYTLdLeg/WNUf7tBB1T8AAAA/AAAAAAAAAAAB5BwAAFwCAAAYKkpPLjroP/p5vcxbUtU/AAAAPwAAAAAAAAAAAeUcAABcAgAAzBkgfc1C6D/EhwJjCWfVPwAAAD8AAAAAAAAAAAHmHAAAXAIAAJripvqnTOg/aCygQZR31T8AAAA/AAAAAAAAAAAB5xwAAFwCAABO0nwoR1XoP5CVR/m2e9U/AAAAPwAAAAAAAAAAAegcAABcAgAAtjZAZzRa6D8K0T0gH4jVPwAAAD8AAAAAAAAAAAHpHAAAXAIAADZ0tPVcYOg//kcqbu+g1T8AAAA/AAAAAAAAAAAB6hwAAFwCAADSitnTwGfoP/K+Fry/udU/AAAAPwAAAAAAAAAAAescAABcAgAAOO+cEq5s6D++zFtSbc7VPwAAAD8AAAAAAAAAAAHsHAAAXAIAAIR6rwFgcOg/3KzvV2Dr1T8AAAA/AAAAAAAAAAAB7RwAAFwCAAAGuCOQiHboPyD2KhV2DNY/AAAAPwAAAAAAAAAAAe4cAABcAgAAoM5Ibux96D9mP2bSiy3WPwAAAD8AAAAAAAAAAAHvHAAAXAIAAFa+HpyLhug/JsSXtglb1j8AAAA/AAAAAAAAAAAB8BwAAFwCAAAIrvTJKo/oP7zfIeNkhNY/AAAAPwAAAAAAAAAAAfEcAABcAgAAvp3K98mX6D8eCfGlbcLWPwAAAD8AAAAAAAAAAAHyHAAAXAIAAL4YsxQbpOg/3o0iiuvv1j8AAAA/AAAAAAAAAAAB8xwAAFwCAAAo+F5wWbXoP2ogmQQXMtc/AAAAPwAAAAAAAAAAAfQcAABcAgAArLC7G9PH6D8opcrolF/XPwAAAD8AAAAAAAAAAAH1HAAAXAIAABSQZ3cR2eg/lletXc2E1z8AAAA/AAAAAAAAAAAB9hwAAFwCAAB8bxPTT+roPyxzN4oortc/AAAAPwAAAAAAAAAAAfccAABcAgAAspxdjxf56D/4gHwg1sLXPwAAAD8AAAAAAAAAAAH4HAAAXAIAAObJp0vfB+k/FGEQJsnf1z8AAAA/AAAAAAAAAAAB+RwAAFwCAADoRJBoMBTpP7YFrgRU8Nc/AAAAPwAAAAAAAAAAAfocAABcAgAAnDRmls8c6T+CE/OaAQXYPwAAAD8AAAAAAAAAAAH7HAAAXAIAABxy2iT4Iuk/+k7pwWkR2D8AAAA/AAAAAAAAAAAB/BwAAFwCAABq/ewTqibpP6DzhqD0Idg/AAAAPwAAAAAAAAAAAf0cAABcAgAABhQS8g0u6T+UanPuxDrYPwAAAD8AAAAAAAAAAAH+HAAAXAIAAIZRhoA2NOk/iOFfPJVT2D8AAAA/AAAAAAAAAAAB/xwAAFwCAAAGj/oOXzrpPwIdVmP9X9g/AAAAPwAAAAAAAAAAAQAdAABcAgAAiMxunYdA6T8e/elo8HzYPwAAAD8AAAAAAAAAAAEBHQAAXAIAAAoK4yuwRuk/9pNCsc142D8AAAA/AAAAAAAAAAABAh0AAFwCAAC8+bhZT0/pP8Khh0d7jdg/AAAAPwAAAAAAAAAAAQMdAABcAgAAisI/1ylZ6T9iRiUmBp7YPwAAAD8AAAAAAAAAAAEEHQAAXAIAAMDviZPxZ+k/WL0RdNa22D8AAAA/AAAAAAAAAAABBR0AAFwCAAAozzXvL3npP3adpXnJ09g/AAAAPwAAAAAAAAAAAQYdAABcAgAArIeSmqmL6T+65uA23/TYPwAAAD8AAAAAAAAAAAEHHQAAXAIAAPqNjaasm+k/KJnDqxca2T8AAAA/AAAAAAAAAAABCB0AAFwCAABIlIiyr6vpP0R5V7EKN9k/AAAAPwAAAAAAAAAAAQkdAABcAgAAZOghHzy56T9+OX+88HDZPwAAAD8AAAAAAAAAAAEKHQAAXAIAABrY90zbwek/aCdYWJGi2T8AAAA/AAAAAAAAAAABCx0AAFwCAAAAei8a8czpP8ZQJxua4Nk/AAAAPwAAAAAAAAAAAQwdAABcAgAAnJBU+FTU6T9cbLFH9QnaPwAAAD8AAAAAAAAAAAENHQAAXAIAABzOyIZ92uk/KHr23aIe2j8AAAA/AAAAAAAAAAABDh0AAFwCAAC25O1k4eHpP84elLwtL9o/AAAAPwAAAAAAAAAAAQ8dAABcAgAAHkmxo87m6T+aLNlS20PaPwAAAD8AAAAAAAAAAAEQHQAAXAIAAIStdOK76+k/jKPFoKtc2j8AAAA/AAAAAAAAAAABER0AAFwCAAAG6+hw5PHpP1ixCjdZcdo/AAAAPwAAAAAAAAAAARIdAABcAgAAhihd/wz46T9OKPeEKYraPwAAAD8AAAAAAAAAAAETHQAAXAIAAAZm0Y01/uk/FjY8G9ee2j8AAAA/AAAAAAAAAAABFB0AAFwCAACIo0UcXgTqP5JxMkI/q9o/AAAAPwAAAAAAAAAAARUdAABcAgAAVmzMmTgO6j8MrShpp7faPwAAAD8AAAAAAAAAAAEWHQAAXAIAACQ1UxcTGOo/2Lpt/1TM2j8AAAA/AAAAAAAAAAABFx0AAFwCAAB0O04jFijqPwAkFbd30No/AAAAPwAAAAAAAAAAARgdAABcAgAAqGiY39026j/MMVpNJeXaPwAAAD8AAAAAAAAAAAEZHQAAXAIAAF7TVirOS+o/9JoBBUjp2j8AAAA/AAAAAAAAAAABGh0AAFwCAADIsgKGDF3qP2zW9yuw9do/AAAAPwAAAAAAAAAAARsdAABcAgAA/N9MQtRr6j+WP5/j0vnaPwAAAD8AAAAAAAAAAAEcHQAAXAIAAP5aNV8leOo/wKhGm/X92j8AAAA/AAAAAAAAAAABHR0AAFwCAADMI7zc/4HqPxB7lQo7Bts/AAAAPwAAAAAAAAAAAR4dAABcAgAATmEwayiI6j/aiNqg6BrbPwAAAD8AAAAAAAAAAAEfHQAAXAIAAMyepPlQjuo/zv/G7rgz2z8AAAA/AAAAAAAAAAABIB0AAFwCAABO3BiIeZTqP0o7vRUhQNs/AAAAPwAAAAAAAAAAASEdAABcAgAAtEDcxmaZ6j/q31r0q1DbPwAAAD8AAAAAAAAAAAEiHQAAXAIAAB6lnwVUnuo/MimWscFx2z8AAAA/AAAAAAAAAAABIx0AAFwCAACc4hOUfKTqP4b75CAHets/AAAAPwAAAAAAAAAAASQdAABcAgAABEfX0mmp6j8ooIL/kYrbPwAAAD8AAAAAAAAAAAElHQAAXAIAAGyrmhFXruo/RIAWBYWn2z8AAAA/AAAAAAAAAAABJh0AAFwCAADUD15QRLPqPxCOW5syvNs/AAAAPwAAAAAAAAAAAScdAABcAgAAVE3S3my56j+mqeXHjeXbPwAAAD8AAAAAAAAAAAEoHQAAXAIAADzvCayCxOo/ElzIPMYK3D8AAAA/AAAAAAAAAAABKR0AAFwCAAA87wmsgsTqPxJcyDzGCtw/AAAAPwAAAAAAAAAAASodAABcAgAAPO8JrILE6j8SXMg8xgrcPwAAAD8AAAAAAAAAAAErHQAAXAIAADzvCayCxOo/Rk6Dphj22z8AAAA/AAAAAAAAAAABLB0AAFwCAAAiFllcR8PqP/4XDnr6itw/AAAAPwAAAAAAAAAAAS0dAABcAgAAIhZZXEfD6j8mgbUxHY/cPwAAAD8QAAAAAAAAAAEuHQAAXAIAADzvCayCxOo/fFMEoWKX3D8AAAA/EAAAAAAAAAABLx0AAFwCAABWyLr7vcXqP8wlUxCon9w/AAAAPxAAAAAAAAAAATAdAABcAgAA1gUviubL6j/CnD9eeLjcPwAAAD8vAAAAAAAAAAExHQAAXAIAAAozeUau2uo/3nzTY2vV3D8AAAA/LwAAAAAAAAABMh0AAFwCAADCnTeRnu/qPyLGDiGB9tw/AAAAPz8AAAAAAAAAATMdAABcAgAArLpXewUH6z+QePGVuRvdPwAAAD8/AAAAAAAAAAE0HQAAXAIAAHz+xhUxHes/rFiFm6w43T8AAAA/XgAAAAAAAAABNR0AAFwCAAB8/sYVMR3rP6xYhZusON0/AAAAP14AAAAAAAAAATYdAABcAgAAfP7GFTEd6z+sWIWbrDjdPwAAAD9eAAAAAAAAAAE3HQAAXAIAAHz+xhUxHes/rFiFm6w43T8AAAA/bgAAAAAAAAAL"/>
</p:tagLst>
</file>

<file path=ppt/theme/theme1.xml><?xml version="1.0" encoding="utf-8"?>
<a:theme xmlns:a="http://schemas.openxmlformats.org/drawingml/2006/main" name="Math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h education presentation with Pi  (widescreen).potx" id="{DF132673-7A8C-4FB7-A35E-0123B6C0D98B}" vid="{CCAAB50D-2EF2-4925-80C2-C83131AE58AC}"/>
    </a:ext>
  </a:extLst>
</a:theme>
</file>

<file path=ppt/theme/theme2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Math education presentation with Pi  (widescreen)</Template>
  <TotalTime>7369</TotalTime>
  <Words>296</Words>
  <Application>Microsoft Macintosh PowerPoint</Application>
  <PresentationFormat>Custom</PresentationFormat>
  <Paragraphs>75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Cambria Math</vt:lpstr>
      <vt:lpstr>Euphemia</vt:lpstr>
      <vt:lpstr>Math 16x9</vt:lpstr>
      <vt:lpstr>Prim’s algorithm</vt:lpstr>
      <vt:lpstr>Prim’s Algorithm Outline</vt:lpstr>
      <vt:lpstr>Prim’s Algorithm Example Run</vt:lpstr>
      <vt:lpstr>Prim’s algorithm: pseudocode</vt:lpstr>
      <vt:lpstr>Prim’s algorithm: performance &amp; example</vt:lpstr>
      <vt:lpstr>Prim’s algorithm: Running time</vt:lpstr>
      <vt:lpstr>Prim’s algorithm: performance &amp; example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Ergun, Funda</dc:creator>
  <cp:lastModifiedBy>Microsoft Office User</cp:lastModifiedBy>
  <cp:revision>181</cp:revision>
  <dcterms:created xsi:type="dcterms:W3CDTF">2017-10-30T18:09:14Z</dcterms:created>
  <dcterms:modified xsi:type="dcterms:W3CDTF">2019-07-28T03:26:45Z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